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265" r:id="rId5"/>
    <p:sldId id="269" r:id="rId6"/>
    <p:sldId id="267" r:id="rId7"/>
    <p:sldId id="266" r:id="rId8"/>
    <p:sldId id="260" r:id="rId9"/>
    <p:sldId id="268" r:id="rId10"/>
    <p:sldId id="271" r:id="rId11"/>
    <p:sldId id="270" r:id="rId12"/>
    <p:sldId id="272" r:id="rId13"/>
    <p:sldId id="277" r:id="rId14"/>
    <p:sldId id="273" r:id="rId15"/>
    <p:sldId id="278" r:id="rId16"/>
    <p:sldId id="274" r:id="rId17"/>
    <p:sldId id="279" r:id="rId18"/>
    <p:sldId id="281" r:id="rId19"/>
    <p:sldId id="280" r:id="rId20"/>
    <p:sldId id="282" r:id="rId21"/>
    <p:sldId id="285" r:id="rId22"/>
    <p:sldId id="283" r:id="rId23"/>
    <p:sldId id="286" r:id="rId24"/>
    <p:sldId id="261" r:id="rId25"/>
    <p:sldId id="287" r:id="rId26"/>
    <p:sldId id="288" r:id="rId27"/>
    <p:sldId id="289" r:id="rId28"/>
    <p:sldId id="294" r:id="rId29"/>
    <p:sldId id="290" r:id="rId30"/>
    <p:sldId id="295" r:id="rId31"/>
    <p:sldId id="291" r:id="rId32"/>
    <p:sldId id="296" r:id="rId33"/>
    <p:sldId id="292" r:id="rId34"/>
    <p:sldId id="297" r:id="rId35"/>
    <p:sldId id="262" r:id="rId36"/>
    <p:sldId id="298" r:id="rId37"/>
    <p:sldId id="303" r:id="rId38"/>
    <p:sldId id="299" r:id="rId39"/>
    <p:sldId id="304" r:id="rId40"/>
    <p:sldId id="307" r:id="rId41"/>
    <p:sldId id="300" r:id="rId42"/>
    <p:sldId id="305" r:id="rId43"/>
    <p:sldId id="308" r:id="rId44"/>
    <p:sldId id="301" r:id="rId45"/>
    <p:sldId id="306" r:id="rId46"/>
    <p:sldId id="263" r:id="rId47"/>
    <p:sldId id="309" r:id="rId48"/>
  </p:sldIdLst>
  <p:sldSz cx="12192000" cy="6858000"/>
  <p:notesSz cx="6858000" cy="9144000"/>
  <p:defaultTextStyle>
    <a:defPPr>
      <a:defRPr lang="en-C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E89B6519-8C35-4C6B-B5B2-3EAFE978FE33}">
          <p14:sldIdLst>
            <p14:sldId id="256"/>
          </p14:sldIdLst>
        </p14:section>
        <p14:section name="Hover" id="{8DBE1B32-DAFA-4B3B-9883-7DD86F8FB2DD}">
          <p14:sldIdLst>
            <p14:sldId id="258"/>
          </p14:sldIdLst>
        </p14:section>
        <p14:section name="Ux strategy" id="{67A91EA8-4E1F-4561-A314-33E0AD685DE4}">
          <p14:sldIdLst>
            <p14:sldId id="259"/>
            <p14:sldId id="265"/>
            <p14:sldId id="269"/>
            <p14:sldId id="267"/>
            <p14:sldId id="266"/>
          </p14:sldIdLst>
        </p14:section>
        <p14:section name="Figma Design Process" id="{36A12994-7E04-4725-A964-281570AC9EFD}">
          <p14:sldIdLst>
            <p14:sldId id="260"/>
            <p14:sldId id="268"/>
            <p14:sldId id="271"/>
            <p14:sldId id="270"/>
            <p14:sldId id="272"/>
            <p14:sldId id="277"/>
            <p14:sldId id="273"/>
            <p14:sldId id="278"/>
            <p14:sldId id="274"/>
            <p14:sldId id="279"/>
            <p14:sldId id="281"/>
            <p14:sldId id="280"/>
            <p14:sldId id="282"/>
            <p14:sldId id="285"/>
            <p14:sldId id="283"/>
            <p14:sldId id="286"/>
          </p14:sldIdLst>
        </p14:section>
        <p14:section name="Implementation: Subscriber Application" id="{9EAD4264-6DC7-4999-9258-6B723241856E}">
          <p14:sldIdLst>
            <p14:sldId id="261"/>
            <p14:sldId id="287"/>
            <p14:sldId id="288"/>
            <p14:sldId id="289"/>
            <p14:sldId id="294"/>
            <p14:sldId id="290"/>
            <p14:sldId id="295"/>
            <p14:sldId id="291"/>
            <p14:sldId id="296"/>
            <p14:sldId id="292"/>
            <p14:sldId id="297"/>
          </p14:sldIdLst>
        </p14:section>
        <p14:section name="Implementation: AdministratorApplication" id="{10F116D0-6326-4C5F-91C9-12FBC5ECD195}">
          <p14:sldIdLst>
            <p14:sldId id="262"/>
            <p14:sldId id="298"/>
            <p14:sldId id="303"/>
            <p14:sldId id="299"/>
            <p14:sldId id="304"/>
            <p14:sldId id="307"/>
            <p14:sldId id="300"/>
            <p14:sldId id="305"/>
            <p14:sldId id="308"/>
            <p14:sldId id="301"/>
            <p14:sldId id="306"/>
          </p14:sldIdLst>
        </p14:section>
        <p14:section name="Future Enhancement &amp; Conclusion" id="{6DF0EA59-5319-4A72-B685-8D16F97CB671}">
          <p14:sldIdLst>
            <p14:sldId id="263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2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79E075-694A-4EE5-A722-813263AC4AE2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D0539-31E4-460D-B8BB-732ECDC54858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10286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8292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935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162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1430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597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795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888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7851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1713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5546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53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933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693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0464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38323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2889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263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71785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704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961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5080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3441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577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8239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06651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03882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96053-1315-1593-BEC0-74CB06BF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44972-8E90-DCC6-53AA-B55D69CB0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98658-788E-169E-6D82-D184C715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32527-D417-6F97-6191-D109198208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8544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4849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5332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8040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37215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5583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014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506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28933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7087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07955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0302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96053-1315-1593-BEC0-74CB06BF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44972-8E90-DCC6-53AA-B55D69CB0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98658-788E-169E-6D82-D184C715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32527-D417-6F97-6191-D109198208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86948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96053-1315-1593-BEC0-74CB06BF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544972-8E90-DCC6-53AA-B55D69CB0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98658-788E-169E-6D82-D184C715D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32527-D417-6F97-6191-D109198208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557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36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3046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4857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94147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B2F5BD-203E-46C9-B520-756157A0D78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429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D326-82BF-ACF3-C658-815F0BEF7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9D438-0D9E-C7DA-A8E8-E47A93F21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9BCF0-9E12-54BD-F2D6-470C68621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75EEA-BE54-A434-9C6A-0776C8066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9F4BA-48B9-C3D3-BBE2-C1B16E75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94785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E4EE-923E-74A4-183F-92E8F64CA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82C2E-9D4B-D913-157C-EB3DFA0A3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B1DA5-F38E-DA8B-69CD-189BD030A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13F87-0539-3EB5-B22E-4697D77F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FDC15-1463-FBEE-7AD9-8605E7C4E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69597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BC1932-4DEF-3322-F616-DB875F3FE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A6385-8F09-F658-FCD6-A14C60012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A4837-DE46-038F-FF45-8374716B2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4C3CD-7245-2234-31E8-801CFA04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8AD32-FB2C-5F0B-E3CD-985FD86E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68269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0B15-A3FE-2E7C-3C4A-1E9602E73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AC0FD-FDA5-F4C0-BE30-C18D4074E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80B8C-4112-B65A-9AD9-6B3920586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A4128-3015-A2EC-786E-C42C80C3E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63C6D-7CFB-C96E-7E46-F6C9B5ED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53285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070C-DE0F-CAF8-4F6B-7003792C6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74D6F-05E9-7896-83AE-4C2158846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74349-6A88-207D-D852-A0AD854BB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70BDC-B05E-4E32-641F-C512FDB89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87E81-7B77-956A-785E-5A0BAC8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11086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EC984-2319-A136-4F8F-440CFB6B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9B92F-8289-5018-6F5B-ED27CDC8FD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820853-8575-0566-DB5A-C1DD9C0331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1486E-7B39-06A2-EF3F-E1097D0D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86FFF-F299-0CD2-1263-16CD97790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A7AC5-E61C-DFE4-A629-1E0C1E440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043042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46FB9-6BF6-95FF-4FA7-8BD1AF822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77959-A4E0-DF8A-3808-4FE81002D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D466B-A7AD-9CBD-E911-F3FF00705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4CDA7-CCA4-2A39-AFD3-EB8961CB1B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89090-3C2D-2318-21CE-88D05B178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C11898-21D7-E6AC-655B-81BFDED82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0EB97E-2851-FB46-F7E2-BD146C137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7A0CC-139D-5889-960D-59F3CD447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619651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1F6F-52A7-4CA3-5078-D62C96197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1A1C72-C89E-7EF3-1291-6D3F29577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65BE7-A87F-F505-E652-4A3ABF3E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7005A-550D-A0DF-7722-1F8B22935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73041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683526-B7E2-0D45-2DBC-245C33C69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378EB5-CAA0-3767-623A-6DE73FFF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00DCC-E138-4AA3-4C09-5843CD3F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88118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B213C-829C-11D4-17E1-7298B681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5B641-87C7-152D-367D-BC8215D1C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2E976-31DF-C4E7-DB40-C565707DF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A7521-A4FA-A69A-C6B4-A0AFF58B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3C446-6835-523F-FCE9-3947243A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FEDBE-A49E-1C46-650A-F9E9C8D3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856563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0776-6195-A1AD-53EB-FCFFB49E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C10224-DA29-B9A6-9960-18FA5F49F7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B23EF-E7D1-E0F1-0480-11F05269C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53F36-8175-DE2F-447F-C3500A236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02423-A9E9-404D-639B-7F323B68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9A3FF-1A69-1874-5646-6F9A98FB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72280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E7A2CA-FE6D-20B2-A3F8-E0412942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0B97E-D5A9-FC42-ADCC-53675E1DD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19E28-9FA9-4900-2F6A-BEF92A35E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A20F0-0493-4677-BCFE-A0D87D409E18}" type="datetimeFigureOut">
              <a:rPr lang="en-CM" smtClean="0"/>
              <a:t>03/06/2025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77B5EE-C4DA-B353-02B4-2D0018E19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E04FD-464E-33BF-0F43-B76BF981E0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B30968-2AFD-477A-AEF4-25234BE77DBA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95787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12" Type="http://schemas.openxmlformats.org/officeDocument/2006/relationships/image" Target="../media/image50.png"/><Relationship Id="rId17" Type="http://schemas.openxmlformats.org/officeDocument/2006/relationships/slide" Target="slide24.xml"/><Relationship Id="rId2" Type="http://schemas.openxmlformats.org/officeDocument/2006/relationships/image" Target="../media/image1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slide" Target="slide46.xml"/><Relationship Id="rId5" Type="http://schemas.openxmlformats.org/officeDocument/2006/relationships/slide" Target="slide3.xml"/><Relationship Id="rId15" Type="http://schemas.openxmlformats.org/officeDocument/2006/relationships/image" Target="../media/image60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0.png"/><Relationship Id="rId14" Type="http://schemas.openxmlformats.org/officeDocument/2006/relationships/slide" Target="slide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9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8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0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2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4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6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5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8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7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9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2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1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4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3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5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6.jpe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he 8 Steps of Mobile App Development">
            <a:extLst>
              <a:ext uri="{FF2B5EF4-FFF2-40B4-BE49-F238E27FC236}">
                <a16:creationId xmlns:a16="http://schemas.microsoft.com/office/drawing/2014/main" id="{EA67D33E-15AF-C539-BB69-6F60B1704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F3CB5F-F756-9DBF-1CA7-60906CF17E74}"/>
              </a:ext>
            </a:extLst>
          </p:cNvPr>
          <p:cNvSpPr/>
          <p:nvPr/>
        </p:nvSpPr>
        <p:spPr>
          <a:xfrm>
            <a:off x="0" y="1079712"/>
            <a:ext cx="7979254" cy="3123988"/>
          </a:xfrm>
          <a:prstGeom prst="rect">
            <a:avLst/>
          </a:prstGeom>
          <a:solidFill>
            <a:srgbClr val="1D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Perpetua" panose="02020502060401020303" pitchFamily="18" charset="0"/>
              </a:rPr>
              <a:t>A Mobile App For Collection Of Users Experience Data </a:t>
            </a:r>
          </a:p>
          <a:p>
            <a:pPr algn="ctr"/>
            <a:r>
              <a:rPr lang="en-US" sz="4800" dirty="0">
                <a:latin typeface="Perpetua" panose="02020502060401020303" pitchFamily="18" charset="0"/>
              </a:rPr>
              <a:t>From Mobile Network Subscribers.</a:t>
            </a:r>
            <a:endParaRPr lang="en-CM" sz="4800" dirty="0">
              <a:latin typeface="Perpetua" panose="020205020604010203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AA7EC6-82F0-D758-3E2F-0759EBE89099}"/>
              </a:ext>
            </a:extLst>
          </p:cNvPr>
          <p:cNvSpPr/>
          <p:nvPr/>
        </p:nvSpPr>
        <p:spPr>
          <a:xfrm>
            <a:off x="-3654" y="6388129"/>
            <a:ext cx="3343701" cy="448422"/>
          </a:xfrm>
          <a:prstGeom prst="rect">
            <a:avLst/>
          </a:prstGeom>
          <a:solidFill>
            <a:srgbClr val="1D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erpetua" panose="02020502060401020303" pitchFamily="18" charset="0"/>
              </a:rPr>
              <a:t>Presented by group 6</a:t>
            </a:r>
            <a:endParaRPr lang="en-CM" sz="3200" dirty="0">
              <a:latin typeface="Perpetua" panose="020205020604010203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C4787E-8513-0095-480F-3AB3B09852B4}"/>
              </a:ext>
            </a:extLst>
          </p:cNvPr>
          <p:cNvSpPr/>
          <p:nvPr/>
        </p:nvSpPr>
        <p:spPr>
          <a:xfrm>
            <a:off x="4270722" y="6409578"/>
            <a:ext cx="2024956" cy="448422"/>
          </a:xfrm>
          <a:prstGeom prst="rect">
            <a:avLst/>
          </a:prstGeom>
          <a:solidFill>
            <a:srgbClr val="1D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erpetua" panose="02020502060401020303" pitchFamily="18" charset="0"/>
              </a:rPr>
              <a:t>Task 5</a:t>
            </a:r>
            <a:endParaRPr lang="en-CM" sz="3200" dirty="0">
              <a:latin typeface="Perpetua" panose="02020502060401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198AC0-2D6A-0F00-C0BD-0EC2F77F993C}"/>
              </a:ext>
            </a:extLst>
          </p:cNvPr>
          <p:cNvSpPr/>
          <p:nvPr/>
        </p:nvSpPr>
        <p:spPr>
          <a:xfrm>
            <a:off x="7353300" y="6409578"/>
            <a:ext cx="4838700" cy="448422"/>
          </a:xfrm>
          <a:prstGeom prst="rect">
            <a:avLst/>
          </a:prstGeom>
          <a:solidFill>
            <a:srgbClr val="1D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erpetua" panose="02020502060401020303" pitchFamily="18" charset="0"/>
              </a:rPr>
              <a:t>Instructor: Dr </a:t>
            </a:r>
            <a:r>
              <a:rPr lang="en-US" sz="3200" err="1">
                <a:latin typeface="Perpetua" panose="02020502060401020303" pitchFamily="18" charset="0"/>
              </a:rPr>
              <a:t>Nkemeni</a:t>
            </a:r>
            <a:r>
              <a:rPr lang="en-US" sz="3200">
                <a:latin typeface="Perpetua" panose="02020502060401020303" pitchFamily="18" charset="0"/>
              </a:rPr>
              <a:t> Valery</a:t>
            </a:r>
            <a:endParaRPr lang="en-CM" sz="3200" dirty="0"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80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28000" decel="17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SUBSCRIBER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1C30D-614B-BBCE-D2D3-2AC7656CBC00}"/>
              </a:ext>
            </a:extLst>
          </p:cNvPr>
          <p:cNvSpPr txBox="1"/>
          <p:nvPr/>
        </p:nvSpPr>
        <p:spPr>
          <a:xfrm>
            <a:off x="1021904" y="1142563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Dashboard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DB532-516F-7D21-8F3F-A2D5AC767BD4}"/>
              </a:ext>
            </a:extLst>
          </p:cNvPr>
          <p:cNvSpPr txBox="1"/>
          <p:nvPr/>
        </p:nvSpPr>
        <p:spPr>
          <a:xfrm>
            <a:off x="1021903" y="1874386"/>
            <a:ext cx="684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Logs (Subscriber View)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5985F-6D26-0C70-5CBB-D892616594AC}"/>
              </a:ext>
            </a:extLst>
          </p:cNvPr>
          <p:cNvSpPr txBox="1"/>
          <p:nvPr/>
        </p:nvSpPr>
        <p:spPr>
          <a:xfrm>
            <a:off x="1021904" y="2609796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Home Page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77BC3-04A4-8E8B-BF8A-1FF315977FAA}"/>
              </a:ext>
            </a:extLst>
          </p:cNvPr>
          <p:cNvSpPr txBox="1"/>
          <p:nvPr/>
        </p:nvSpPr>
        <p:spPr>
          <a:xfrm>
            <a:off x="1021904" y="3343412"/>
            <a:ext cx="684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Settings Page </a:t>
            </a:r>
          </a:p>
        </p:txBody>
      </p:sp>
    </p:spTree>
    <p:extLst>
      <p:ext uri="{BB962C8B-B14F-4D97-AF65-F5344CB8AC3E}">
        <p14:creationId xmlns:p14="http://schemas.microsoft.com/office/powerpoint/2010/main" val="194929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SUBSCRIBER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3332810" y="1104370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Dashboard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578DC7-01C6-1564-9CC1-A0B63EA17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077" y="1860666"/>
            <a:ext cx="2142580" cy="4820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107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SUBSCRIBER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FBB8E-61EC-2561-9ECC-1095152B83E8}"/>
              </a:ext>
            </a:extLst>
          </p:cNvPr>
          <p:cNvSpPr txBox="1"/>
          <p:nvPr/>
        </p:nvSpPr>
        <p:spPr>
          <a:xfrm>
            <a:off x="1021904" y="1142563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Dashboard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3FDFB-5D54-8ACD-A11F-C16FF78D479E}"/>
              </a:ext>
            </a:extLst>
          </p:cNvPr>
          <p:cNvSpPr txBox="1"/>
          <p:nvPr/>
        </p:nvSpPr>
        <p:spPr>
          <a:xfrm>
            <a:off x="1021903" y="1874386"/>
            <a:ext cx="684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Logs (Subscriber View)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23504-8F92-BD0B-78C4-F0163AE3F402}"/>
              </a:ext>
            </a:extLst>
          </p:cNvPr>
          <p:cNvSpPr txBox="1"/>
          <p:nvPr/>
        </p:nvSpPr>
        <p:spPr>
          <a:xfrm>
            <a:off x="1021904" y="2609796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Home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409C0-B354-1986-5340-F2CB372822B5}"/>
              </a:ext>
            </a:extLst>
          </p:cNvPr>
          <p:cNvSpPr txBox="1"/>
          <p:nvPr/>
        </p:nvSpPr>
        <p:spPr>
          <a:xfrm>
            <a:off x="1021904" y="3343412"/>
            <a:ext cx="684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Settings Page </a:t>
            </a:r>
          </a:p>
        </p:txBody>
      </p:sp>
    </p:spTree>
    <p:extLst>
      <p:ext uri="{BB962C8B-B14F-4D97-AF65-F5344CB8AC3E}">
        <p14:creationId xmlns:p14="http://schemas.microsoft.com/office/powerpoint/2010/main" val="2319305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SUBSCRIBER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2813033" y="1104370"/>
            <a:ext cx="65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Logs (Subscriber View)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1998E-84DA-1334-7A81-5F9D96A98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315" y="2162374"/>
            <a:ext cx="2405742" cy="42884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B8DCCF-9E43-B9CB-475E-0CD48D6985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292" y="2162374"/>
            <a:ext cx="2405742" cy="4296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9648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SUBSCRIBER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C50F9-DDD3-E5C4-4444-316C6C152697}"/>
              </a:ext>
            </a:extLst>
          </p:cNvPr>
          <p:cNvSpPr txBox="1"/>
          <p:nvPr/>
        </p:nvSpPr>
        <p:spPr>
          <a:xfrm>
            <a:off x="1021904" y="1142563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Dashboard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7EC199-B70A-7D8F-8927-3956886408E7}"/>
              </a:ext>
            </a:extLst>
          </p:cNvPr>
          <p:cNvSpPr txBox="1"/>
          <p:nvPr/>
        </p:nvSpPr>
        <p:spPr>
          <a:xfrm>
            <a:off x="1021903" y="1874386"/>
            <a:ext cx="684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Logs (Subscriber View)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F130F-5CFA-B907-30E2-D0AD62A10872}"/>
              </a:ext>
            </a:extLst>
          </p:cNvPr>
          <p:cNvSpPr txBox="1"/>
          <p:nvPr/>
        </p:nvSpPr>
        <p:spPr>
          <a:xfrm>
            <a:off x="1021904" y="2609796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Home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233C4E-E99C-89E7-C746-3B7101DE9EB2}"/>
              </a:ext>
            </a:extLst>
          </p:cNvPr>
          <p:cNvSpPr txBox="1"/>
          <p:nvPr/>
        </p:nvSpPr>
        <p:spPr>
          <a:xfrm>
            <a:off x="1021904" y="3343412"/>
            <a:ext cx="684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Settings Page </a:t>
            </a:r>
          </a:p>
        </p:txBody>
      </p:sp>
    </p:spTree>
    <p:extLst>
      <p:ext uri="{BB962C8B-B14F-4D97-AF65-F5344CB8AC3E}">
        <p14:creationId xmlns:p14="http://schemas.microsoft.com/office/powerpoint/2010/main" val="251838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SUBSCRIBER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2813033" y="1104370"/>
            <a:ext cx="65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Home Page</a:t>
            </a:r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A2DAC881-35D2-B404-A4CD-1073D5AAC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761" y="1893930"/>
            <a:ext cx="2232479" cy="45036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313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SUBSCRIBER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601B7-7AFF-1F73-7AFD-4988F99D06E8}"/>
              </a:ext>
            </a:extLst>
          </p:cNvPr>
          <p:cNvSpPr txBox="1"/>
          <p:nvPr/>
        </p:nvSpPr>
        <p:spPr>
          <a:xfrm>
            <a:off x="1021904" y="1142563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Dashboard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A8CDC-8149-0E94-AC5E-614609291B61}"/>
              </a:ext>
            </a:extLst>
          </p:cNvPr>
          <p:cNvSpPr txBox="1"/>
          <p:nvPr/>
        </p:nvSpPr>
        <p:spPr>
          <a:xfrm>
            <a:off x="1021903" y="1874386"/>
            <a:ext cx="684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Logs (Subscriber View)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DDDC66-397D-7252-CB21-BDE8F15E09FD}"/>
              </a:ext>
            </a:extLst>
          </p:cNvPr>
          <p:cNvSpPr txBox="1"/>
          <p:nvPr/>
        </p:nvSpPr>
        <p:spPr>
          <a:xfrm>
            <a:off x="1021904" y="2609796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Home Page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FA175-29EB-AF3E-8EFC-759EE0D4F0D8}"/>
              </a:ext>
            </a:extLst>
          </p:cNvPr>
          <p:cNvSpPr txBox="1"/>
          <p:nvPr/>
        </p:nvSpPr>
        <p:spPr>
          <a:xfrm>
            <a:off x="1021904" y="3343412"/>
            <a:ext cx="684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Settings Page </a:t>
            </a:r>
          </a:p>
        </p:txBody>
      </p:sp>
    </p:spTree>
    <p:extLst>
      <p:ext uri="{BB962C8B-B14F-4D97-AF65-F5344CB8AC3E}">
        <p14:creationId xmlns:p14="http://schemas.microsoft.com/office/powerpoint/2010/main" val="410883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SUBSCRIBER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2813033" y="1104370"/>
            <a:ext cx="65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Settings Page 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13EFD9A1-15AE-CD6D-81B2-905B7DDF0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113" y="1849769"/>
            <a:ext cx="2179774" cy="46504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189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4AF3A-9F3B-3B0F-8A12-355EAF5F837E}"/>
              </a:ext>
            </a:extLst>
          </p:cNvPr>
          <p:cNvSpPr txBox="1"/>
          <p:nvPr/>
        </p:nvSpPr>
        <p:spPr>
          <a:xfrm>
            <a:off x="1021904" y="1225302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Home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D95E4-B97A-89B9-DB63-63D430B7784D}"/>
              </a:ext>
            </a:extLst>
          </p:cNvPr>
          <p:cNvSpPr txBox="1"/>
          <p:nvPr/>
        </p:nvSpPr>
        <p:spPr>
          <a:xfrm>
            <a:off x="1021904" y="1960712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Dashboard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929DB-9447-CA07-09D5-8BBEACCF75D3}"/>
              </a:ext>
            </a:extLst>
          </p:cNvPr>
          <p:cNvSpPr txBox="1"/>
          <p:nvPr/>
        </p:nvSpPr>
        <p:spPr>
          <a:xfrm>
            <a:off x="1021903" y="2692535"/>
            <a:ext cx="684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Login Page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ADMIN</a:t>
            </a:r>
          </a:p>
        </p:txBody>
      </p:sp>
    </p:spTree>
    <p:extLst>
      <p:ext uri="{BB962C8B-B14F-4D97-AF65-F5344CB8AC3E}">
        <p14:creationId xmlns:p14="http://schemas.microsoft.com/office/powerpoint/2010/main" val="217609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ADMIN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2813033" y="1104370"/>
            <a:ext cx="65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Home Page</a:t>
            </a:r>
          </a:p>
        </p:txBody>
      </p:sp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5F313A15-9B58-5949-8FE8-3859E6799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290" y="1911792"/>
            <a:ext cx="2301421" cy="44858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803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2A2C5F-BF01-9FFD-58BC-9BC0AC5E4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he 8 Steps of Mobile App Development">
            <a:extLst>
              <a:ext uri="{FF2B5EF4-FFF2-40B4-BE49-F238E27FC236}">
                <a16:creationId xmlns:a16="http://schemas.microsoft.com/office/drawing/2014/main" id="{9079AD64-D381-2B30-DB85-C004659B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69996-4D48-AD13-C36B-76851F1F1FB0}"/>
              </a:ext>
            </a:extLst>
          </p:cNvPr>
          <p:cNvGrpSpPr/>
          <p:nvPr/>
        </p:nvGrpSpPr>
        <p:grpSpPr>
          <a:xfrm>
            <a:off x="740233" y="914396"/>
            <a:ext cx="2687577" cy="2574051"/>
            <a:chOff x="4065501" y="3039790"/>
            <a:chExt cx="2522483" cy="25200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8F9169-9139-16D8-0528-A9771EE945C7}"/>
                </a:ext>
              </a:extLst>
            </p:cNvPr>
            <p:cNvGrpSpPr/>
            <p:nvPr/>
          </p:nvGrpSpPr>
          <p:grpSpPr>
            <a:xfrm>
              <a:off x="4065501" y="3039790"/>
              <a:ext cx="2522483" cy="2520000"/>
              <a:chOff x="4834759" y="1608082"/>
              <a:chExt cx="2522483" cy="2520000"/>
            </a:xfrm>
          </p:grpSpPr>
          <p:sp useBgFill="1"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81F8C9BB-172E-4486-6B4E-91FFF0E27398}"/>
                  </a:ext>
                </a:extLst>
              </p:cNvPr>
              <p:cNvSpPr/>
              <p:nvPr/>
            </p:nvSpPr>
            <p:spPr>
              <a:xfrm>
                <a:off x="4834759" y="1608082"/>
                <a:ext cx="2522483" cy="2520000"/>
              </a:xfrm>
              <a:prstGeom prst="roundRect">
                <a:avLst/>
              </a:prstGeom>
              <a:effectLst>
                <a:innerShdw blurRad="2540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M" dirty="0"/>
              </a:p>
            </p:txBody>
          </p:sp>
          <mc:AlternateContent xmlns:mc="http://schemas.openxmlformats.org/markup-compatibility/2006" xmlns:psez="http://schemas.microsoft.com/office/powerpoint/2016/sectionzoom">
            <mc:Choice Requires="psez">
              <p:graphicFrame>
                <p:nvGraphicFramePr>
                  <p:cNvPr id="10" name="Section Zoom 9">
                    <a:extLst>
                      <a:ext uri="{FF2B5EF4-FFF2-40B4-BE49-F238E27FC236}">
                        <a16:creationId xmlns:a16="http://schemas.microsoft.com/office/drawing/2014/main" id="{832EF02E-4F5D-5AD4-655C-99E9E06EFF2F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74147692"/>
                      </p:ext>
                    </p:extLst>
                  </p:nvPr>
                </p:nvGraphicFramePr>
                <p:xfrm>
                  <a:off x="5009875" y="2245162"/>
                  <a:ext cx="2208109" cy="1418897"/>
                </p:xfrm>
                <a:graphic>
                  <a:graphicData uri="http://schemas.microsoft.com/office/powerpoint/2016/sectionzoom">
                    <psez:sectionZm>
                      <psez:sectionZmObj sectionId="{67A91EA8-4E1F-4561-A314-33E0AD685DE4}">
                        <psez:zmPr id="{1FB51924-826D-467B-A737-E52DF524E5BB}" transitionDur="1000" showBg="0">
                          <p166:blipFill xmlns:p166="http://schemas.microsoft.com/office/powerpoint/2016/6/main">
                            <a:blip r:embed="rId4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352628" cy="1449331"/>
                            </a:xfrm>
                            <a:prstGeom prst="rect">
                              <a:avLst/>
                            </a:prstGeom>
                          </p166:spPr>
                        </psez:zmPr>
                      </psez:sectionZmObj>
                    </psez:sectionZm>
                  </a:graphicData>
                </a:graphic>
              </p:graphicFrame>
            </mc:Choice>
            <mc:Fallback xmlns="">
              <p:pic>
                <p:nvPicPr>
                  <p:cNvPr id="10" name="Section Zoom 9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832EF02E-4F5D-5AD4-655C-99E9E06EFF2F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84706" y="1166104"/>
                    <a:ext cx="2502960" cy="159690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1" name="Graphic 8" descr="Layers Design outline">
              <a:extLst>
                <a:ext uri="{FF2B5EF4-FFF2-40B4-BE49-F238E27FC236}">
                  <a16:creationId xmlns:a16="http://schemas.microsoft.com/office/drawing/2014/main" id="{207233AA-5F05-D11A-25D2-23E2AFEF9A08}"/>
                </a:ext>
              </a:extLst>
            </p:cNvPr>
            <p:cNvGrpSpPr/>
            <p:nvPr/>
          </p:nvGrpSpPr>
          <p:grpSpPr>
            <a:xfrm>
              <a:off x="5060041" y="3039790"/>
              <a:ext cx="533400" cy="409578"/>
              <a:chOff x="5661755" y="2685249"/>
              <a:chExt cx="868489" cy="582625"/>
            </a:xfrm>
            <a:solidFill>
              <a:schemeClr val="bg1"/>
            </a:solidFill>
            <a:effectLst>
              <a:outerShdw blurRad="50800" dist="50800" dir="5400000" algn="ctr" rotWithShape="0">
                <a:srgbClr val="000000">
                  <a:alpha val="42000"/>
                </a:srgbClr>
              </a:outerShdw>
            </a:effectLst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762E89F-AE73-5F10-096E-F97ACC195E86}"/>
                  </a:ext>
                </a:extLst>
              </p:cNvPr>
              <p:cNvSpPr/>
              <p:nvPr/>
            </p:nvSpPr>
            <p:spPr>
              <a:xfrm>
                <a:off x="5661755" y="2997212"/>
                <a:ext cx="868489" cy="270662"/>
              </a:xfrm>
              <a:custGeom>
                <a:avLst/>
                <a:gdLst>
                  <a:gd name="connsiteX0" fmla="*/ 631488 w 868489"/>
                  <a:gd name="connsiteY0" fmla="*/ 10325 h 270662"/>
                  <a:gd name="connsiteX1" fmla="*/ 819150 w 868489"/>
                  <a:gd name="connsiteY1" fmla="*/ 88887 h 270662"/>
                  <a:gd name="connsiteX2" fmla="*/ 434245 w 868489"/>
                  <a:gd name="connsiteY2" fmla="*/ 250012 h 270662"/>
                  <a:gd name="connsiteX3" fmla="*/ 49340 w 868489"/>
                  <a:gd name="connsiteY3" fmla="*/ 88887 h 270662"/>
                  <a:gd name="connsiteX4" fmla="*/ 237001 w 868489"/>
                  <a:gd name="connsiteY4" fmla="*/ 10325 h 270662"/>
                  <a:gd name="connsiteX5" fmla="*/ 212341 w 868489"/>
                  <a:gd name="connsiteY5" fmla="*/ 0 h 270662"/>
                  <a:gd name="connsiteX6" fmla="*/ 0 w 868489"/>
                  <a:gd name="connsiteY6" fmla="*/ 88887 h 270662"/>
                  <a:gd name="connsiteX7" fmla="*/ 434245 w 868489"/>
                  <a:gd name="connsiteY7" fmla="*/ 270662 h 270662"/>
                  <a:gd name="connsiteX8" fmla="*/ 868489 w 868489"/>
                  <a:gd name="connsiteY8" fmla="*/ 88887 h 270662"/>
                  <a:gd name="connsiteX9" fmla="*/ 656149 w 868489"/>
                  <a:gd name="connsiteY9" fmla="*/ 0 h 270662"/>
                  <a:gd name="connsiteX10" fmla="*/ 631488 w 868489"/>
                  <a:gd name="connsiteY10" fmla="*/ 10325 h 27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8489" h="270662">
                    <a:moveTo>
                      <a:pt x="631488" y="10325"/>
                    </a:moveTo>
                    <a:lnTo>
                      <a:pt x="819150" y="88887"/>
                    </a:lnTo>
                    <a:lnTo>
                      <a:pt x="434245" y="250012"/>
                    </a:lnTo>
                    <a:lnTo>
                      <a:pt x="49340" y="88887"/>
                    </a:lnTo>
                    <a:lnTo>
                      <a:pt x="237001" y="10325"/>
                    </a:lnTo>
                    <a:lnTo>
                      <a:pt x="212341" y="0"/>
                    </a:lnTo>
                    <a:lnTo>
                      <a:pt x="0" y="88887"/>
                    </a:lnTo>
                    <a:lnTo>
                      <a:pt x="434245" y="270662"/>
                    </a:lnTo>
                    <a:lnTo>
                      <a:pt x="868489" y="88887"/>
                    </a:lnTo>
                    <a:lnTo>
                      <a:pt x="656149" y="0"/>
                    </a:lnTo>
                    <a:lnTo>
                      <a:pt x="631488" y="103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27000" dist="508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endParaRPr lang="en-CM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57FD141-B522-5F2A-6D9C-D0AC958E4B70}"/>
                  </a:ext>
                </a:extLst>
              </p:cNvPr>
              <p:cNvSpPr/>
              <p:nvPr/>
            </p:nvSpPr>
            <p:spPr>
              <a:xfrm>
                <a:off x="5661755" y="2685249"/>
                <a:ext cx="868489" cy="363550"/>
              </a:xfrm>
              <a:custGeom>
                <a:avLst/>
                <a:gdLst>
                  <a:gd name="connsiteX0" fmla="*/ 868489 w 868489"/>
                  <a:gd name="connsiteY0" fmla="*/ 181775 h 363550"/>
                  <a:gd name="connsiteX1" fmla="*/ 434245 w 868489"/>
                  <a:gd name="connsiteY1" fmla="*/ 0 h 363550"/>
                  <a:gd name="connsiteX2" fmla="*/ 0 w 868489"/>
                  <a:gd name="connsiteY2" fmla="*/ 181775 h 363550"/>
                  <a:gd name="connsiteX3" fmla="*/ 434245 w 868489"/>
                  <a:gd name="connsiteY3" fmla="*/ 363550 h 363550"/>
                  <a:gd name="connsiteX4" fmla="*/ 434245 w 868489"/>
                  <a:gd name="connsiteY4" fmla="*/ 20650 h 363550"/>
                  <a:gd name="connsiteX5" fmla="*/ 819150 w 868489"/>
                  <a:gd name="connsiteY5" fmla="*/ 181775 h 363550"/>
                  <a:gd name="connsiteX6" fmla="*/ 434245 w 868489"/>
                  <a:gd name="connsiteY6" fmla="*/ 342900 h 363550"/>
                  <a:gd name="connsiteX7" fmla="*/ 49340 w 868489"/>
                  <a:gd name="connsiteY7" fmla="*/ 181775 h 363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8489" h="363550">
                    <a:moveTo>
                      <a:pt x="868489" y="181775"/>
                    </a:moveTo>
                    <a:lnTo>
                      <a:pt x="434245" y="0"/>
                    </a:lnTo>
                    <a:lnTo>
                      <a:pt x="0" y="181775"/>
                    </a:lnTo>
                    <a:lnTo>
                      <a:pt x="434245" y="363550"/>
                    </a:lnTo>
                    <a:close/>
                    <a:moveTo>
                      <a:pt x="434245" y="20650"/>
                    </a:moveTo>
                    <a:lnTo>
                      <a:pt x="819150" y="181775"/>
                    </a:lnTo>
                    <a:lnTo>
                      <a:pt x="434245" y="342900"/>
                    </a:lnTo>
                    <a:lnTo>
                      <a:pt x="49340" y="1817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  <a:effectLst>
                <a:outerShdw blurRad="127000" dist="50800" dir="54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rtlCol="0" anchor="ctr"/>
              <a:lstStyle/>
              <a:p>
                <a:endParaRPr lang="en-CM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C174E53-6E1B-2DCD-8A0C-73C82790FCC5}"/>
              </a:ext>
            </a:extLst>
          </p:cNvPr>
          <p:cNvGrpSpPr/>
          <p:nvPr/>
        </p:nvGrpSpPr>
        <p:grpSpPr>
          <a:xfrm>
            <a:off x="4828692" y="897174"/>
            <a:ext cx="2687577" cy="2574051"/>
            <a:chOff x="3573517" y="1472247"/>
            <a:chExt cx="2522483" cy="2520000"/>
          </a:xfrm>
        </p:grpSpPr>
        <p:sp useBgFill="1"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619488F-F3BC-4DE0-552D-C3F320C70812}"/>
                </a:ext>
              </a:extLst>
            </p:cNvPr>
            <p:cNvSpPr/>
            <p:nvPr/>
          </p:nvSpPr>
          <p:spPr>
            <a:xfrm>
              <a:off x="3573517" y="1472247"/>
              <a:ext cx="2522483" cy="2520000"/>
            </a:xfrm>
            <a:prstGeom prst="roundRect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2" name="Section Zoom 21">
                  <a:extLst>
                    <a:ext uri="{FF2B5EF4-FFF2-40B4-BE49-F238E27FC236}">
                      <a16:creationId xmlns:a16="http://schemas.microsoft.com/office/drawing/2014/main" id="{BE855B5A-8BAD-0D15-C7E5-58852112505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68463959"/>
                    </p:ext>
                  </p:extLst>
                </p:nvPr>
              </p:nvGraphicFramePr>
              <p:xfrm>
                <a:off x="3712774" y="2109327"/>
                <a:ext cx="2235519" cy="1418897"/>
              </p:xfrm>
              <a:graphic>
                <a:graphicData uri="http://schemas.microsoft.com/office/powerpoint/2016/sectionzoom">
                  <psez:sectionZm>
                    <psez:sectionZmObj sectionId="{36A12994-7E04-4725-A964-281570AC9EFD}">
                      <psez:zmPr id="{BFB3C92E-6617-477C-B252-526CF9ABBC9E}" transitionDur="1000" showBg="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381831" cy="1449331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2" name="Section Zoom 21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BE855B5A-8BAD-0D15-C7E5-58852112505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32518" y="1148882"/>
                  <a:ext cx="2534030" cy="1596908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33F17DC-A670-5E85-8613-CD79D78145AF}"/>
                </a:ext>
              </a:extLst>
            </p:cNvPr>
            <p:cNvGrpSpPr/>
            <p:nvPr/>
          </p:nvGrpSpPr>
          <p:grpSpPr>
            <a:xfrm>
              <a:off x="4545974" y="1558775"/>
              <a:ext cx="577570" cy="378920"/>
              <a:chOff x="3326116" y="1625527"/>
              <a:chExt cx="695346" cy="762200"/>
            </a:xfrm>
            <a:solidFill>
              <a:schemeClr val="bg1"/>
            </a:solidFill>
            <a:effectLst>
              <a:outerShdw blurRad="127000" dist="38100" dir="2700000" algn="tl" rotWithShape="0">
                <a:prstClr val="black">
                  <a:alpha val="50000"/>
                </a:prstClr>
              </a:outerShdw>
            </a:effectLst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EF0321A-1485-FB53-3AFD-0A9D77728912}"/>
                  </a:ext>
                </a:extLst>
              </p:cNvPr>
              <p:cNvSpPr/>
              <p:nvPr/>
            </p:nvSpPr>
            <p:spPr>
              <a:xfrm>
                <a:off x="3578526" y="1673353"/>
                <a:ext cx="66677" cy="66675"/>
              </a:xfrm>
              <a:custGeom>
                <a:avLst/>
                <a:gdLst>
                  <a:gd name="connsiteX0" fmla="*/ 33340 w 66677"/>
                  <a:gd name="connsiteY0" fmla="*/ 66675 h 66675"/>
                  <a:gd name="connsiteX1" fmla="*/ 66677 w 66677"/>
                  <a:gd name="connsiteY1" fmla="*/ 33338 h 66675"/>
                  <a:gd name="connsiteX2" fmla="*/ 33340 w 66677"/>
                  <a:gd name="connsiteY2" fmla="*/ 0 h 66675"/>
                  <a:gd name="connsiteX3" fmla="*/ 32387 w 66677"/>
                  <a:gd name="connsiteY3" fmla="*/ 0 h 66675"/>
                  <a:gd name="connsiteX4" fmla="*/ 2 w 66677"/>
                  <a:gd name="connsiteY4" fmla="*/ 33338 h 66675"/>
                  <a:gd name="connsiteX5" fmla="*/ 33340 w 66677"/>
                  <a:gd name="connsiteY5" fmla="*/ 66675 h 66675"/>
                  <a:gd name="connsiteX6" fmla="*/ 32711 w 66677"/>
                  <a:gd name="connsiteY6" fmla="*/ 19050 h 66675"/>
                  <a:gd name="connsiteX7" fmla="*/ 33340 w 66677"/>
                  <a:gd name="connsiteY7" fmla="*/ 19050 h 66675"/>
                  <a:gd name="connsiteX8" fmla="*/ 47626 w 66677"/>
                  <a:gd name="connsiteY8" fmla="*/ 33338 h 66675"/>
                  <a:gd name="connsiteX9" fmla="*/ 33339 w 66677"/>
                  <a:gd name="connsiteY9" fmla="*/ 47625 h 66675"/>
                  <a:gd name="connsiteX10" fmla="*/ 19051 w 66677"/>
                  <a:gd name="connsiteY10" fmla="*/ 33337 h 66675"/>
                  <a:gd name="connsiteX11" fmla="*/ 19052 w 66677"/>
                  <a:gd name="connsiteY11" fmla="*/ 33204 h 66675"/>
                  <a:gd name="connsiteX12" fmla="*/ 32711 w 66677"/>
                  <a:gd name="connsiteY12" fmla="*/ 1905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677" h="66675">
                    <a:moveTo>
                      <a:pt x="33340" y="66675"/>
                    </a:moveTo>
                    <a:cubicBezTo>
                      <a:pt x="51751" y="66675"/>
                      <a:pt x="66677" y="51749"/>
                      <a:pt x="66677" y="33338"/>
                    </a:cubicBezTo>
                    <a:cubicBezTo>
                      <a:pt x="66677" y="14926"/>
                      <a:pt x="51751" y="0"/>
                      <a:pt x="33340" y="0"/>
                    </a:cubicBezTo>
                    <a:lnTo>
                      <a:pt x="32387" y="0"/>
                    </a:lnTo>
                    <a:cubicBezTo>
                      <a:pt x="14265" y="324"/>
                      <a:pt x="-200" y="15213"/>
                      <a:pt x="2" y="33338"/>
                    </a:cubicBezTo>
                    <a:cubicBezTo>
                      <a:pt x="34" y="51736"/>
                      <a:pt x="14941" y="66644"/>
                      <a:pt x="33340" y="66675"/>
                    </a:cubicBezTo>
                    <a:close/>
                    <a:moveTo>
                      <a:pt x="32711" y="19050"/>
                    </a:moveTo>
                    <a:lnTo>
                      <a:pt x="33340" y="19050"/>
                    </a:lnTo>
                    <a:cubicBezTo>
                      <a:pt x="41230" y="19050"/>
                      <a:pt x="47627" y="25447"/>
                      <a:pt x="47626" y="33338"/>
                    </a:cubicBezTo>
                    <a:cubicBezTo>
                      <a:pt x="47626" y="41229"/>
                      <a:pt x="41229" y="47625"/>
                      <a:pt x="33339" y="47625"/>
                    </a:cubicBezTo>
                    <a:cubicBezTo>
                      <a:pt x="25447" y="47625"/>
                      <a:pt x="19051" y="41228"/>
                      <a:pt x="19051" y="33337"/>
                    </a:cubicBezTo>
                    <a:cubicBezTo>
                      <a:pt x="19051" y="33293"/>
                      <a:pt x="19052" y="33248"/>
                      <a:pt x="19052" y="33204"/>
                    </a:cubicBezTo>
                    <a:cubicBezTo>
                      <a:pt x="18930" y="25530"/>
                      <a:pt x="25037" y="19201"/>
                      <a:pt x="32711" y="19050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CM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35B6ED1-3332-E160-D27F-71A848A4F536}"/>
                  </a:ext>
                </a:extLst>
              </p:cNvPr>
              <p:cNvSpPr/>
              <p:nvPr/>
            </p:nvSpPr>
            <p:spPr>
              <a:xfrm>
                <a:off x="3402316" y="2044828"/>
                <a:ext cx="209550" cy="19050"/>
              </a:xfrm>
              <a:custGeom>
                <a:avLst/>
                <a:gdLst>
                  <a:gd name="connsiteX0" fmla="*/ 209550 w 209550"/>
                  <a:gd name="connsiteY0" fmla="*/ 4591 h 19050"/>
                  <a:gd name="connsiteX1" fmla="*/ 209550 w 209550"/>
                  <a:gd name="connsiteY1" fmla="*/ 0 h 19050"/>
                  <a:gd name="connsiteX2" fmla="*/ 0 w 209550"/>
                  <a:gd name="connsiteY2" fmla="*/ 0 h 19050"/>
                  <a:gd name="connsiteX3" fmla="*/ 0 w 209550"/>
                  <a:gd name="connsiteY3" fmla="*/ 19050 h 19050"/>
                  <a:gd name="connsiteX4" fmla="*/ 195120 w 209550"/>
                  <a:gd name="connsiteY4" fmla="*/ 19050 h 19050"/>
                  <a:gd name="connsiteX5" fmla="*/ 209550 w 209550"/>
                  <a:gd name="connsiteY5" fmla="*/ 459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19050">
                    <a:moveTo>
                      <a:pt x="209550" y="4591"/>
                    </a:moveTo>
                    <a:lnTo>
                      <a:pt x="209550" y="0"/>
                    </a:lnTo>
                    <a:lnTo>
                      <a:pt x="0" y="0"/>
                    </a:lnTo>
                    <a:lnTo>
                      <a:pt x="0" y="19050"/>
                    </a:lnTo>
                    <a:lnTo>
                      <a:pt x="195120" y="19050"/>
                    </a:lnTo>
                    <a:lnTo>
                      <a:pt x="209550" y="4591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CM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AA55E65-4B90-3CDF-34A0-27C5C70F060F}"/>
                  </a:ext>
                </a:extLst>
              </p:cNvPr>
              <p:cNvSpPr/>
              <p:nvPr/>
            </p:nvSpPr>
            <p:spPr>
              <a:xfrm>
                <a:off x="3402316" y="2159128"/>
                <a:ext cx="160410" cy="19050"/>
              </a:xfrm>
              <a:custGeom>
                <a:avLst/>
                <a:gdLst>
                  <a:gd name="connsiteX0" fmla="*/ 0 w 160410"/>
                  <a:gd name="connsiteY0" fmla="*/ 19050 h 19050"/>
                  <a:gd name="connsiteX1" fmla="*/ 154086 w 160410"/>
                  <a:gd name="connsiteY1" fmla="*/ 19050 h 19050"/>
                  <a:gd name="connsiteX2" fmla="*/ 160411 w 160410"/>
                  <a:gd name="connsiteY2" fmla="*/ 0 h 19050"/>
                  <a:gd name="connsiteX3" fmla="*/ 0 w 160410"/>
                  <a:gd name="connsiteY3" fmla="*/ 0 h 19050"/>
                  <a:gd name="connsiteX4" fmla="*/ 0 w 160410"/>
                  <a:gd name="connsiteY4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410" h="19050">
                    <a:moveTo>
                      <a:pt x="0" y="19050"/>
                    </a:moveTo>
                    <a:lnTo>
                      <a:pt x="154086" y="19050"/>
                    </a:lnTo>
                    <a:lnTo>
                      <a:pt x="160411" y="0"/>
                    </a:lnTo>
                    <a:lnTo>
                      <a:pt x="0" y="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CM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B860961-19FA-4F0C-AC5A-BA9F3C010734}"/>
                  </a:ext>
                </a:extLst>
              </p:cNvPr>
              <p:cNvSpPr/>
              <p:nvPr/>
            </p:nvSpPr>
            <p:spPr>
              <a:xfrm>
                <a:off x="3402316" y="1930528"/>
                <a:ext cx="328202" cy="19050"/>
              </a:xfrm>
              <a:custGeom>
                <a:avLst/>
                <a:gdLst>
                  <a:gd name="connsiteX0" fmla="*/ 328203 w 328202"/>
                  <a:gd name="connsiteY0" fmla="*/ 0 h 19050"/>
                  <a:gd name="connsiteX1" fmla="*/ 0 w 328202"/>
                  <a:gd name="connsiteY1" fmla="*/ 0 h 19050"/>
                  <a:gd name="connsiteX2" fmla="*/ 0 w 328202"/>
                  <a:gd name="connsiteY2" fmla="*/ 19050 h 19050"/>
                  <a:gd name="connsiteX3" fmla="*/ 309191 w 328202"/>
                  <a:gd name="connsiteY3" fmla="*/ 19050 h 19050"/>
                  <a:gd name="connsiteX4" fmla="*/ 328203 w 328202"/>
                  <a:gd name="connsiteY4" fmla="*/ 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202" h="19050">
                    <a:moveTo>
                      <a:pt x="328203" y="0"/>
                    </a:moveTo>
                    <a:lnTo>
                      <a:pt x="0" y="0"/>
                    </a:lnTo>
                    <a:lnTo>
                      <a:pt x="0" y="19050"/>
                    </a:lnTo>
                    <a:lnTo>
                      <a:pt x="309191" y="19050"/>
                    </a:lnTo>
                    <a:lnTo>
                      <a:pt x="328203" y="0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CM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A12F5FC-07F9-9BAD-DCF9-A7E98BAE720E}"/>
                  </a:ext>
                </a:extLst>
              </p:cNvPr>
              <p:cNvSpPr/>
              <p:nvPr/>
            </p:nvSpPr>
            <p:spPr>
              <a:xfrm>
                <a:off x="3583291" y="1749533"/>
                <a:ext cx="438171" cy="438360"/>
              </a:xfrm>
              <a:custGeom>
                <a:avLst/>
                <a:gdLst>
                  <a:gd name="connsiteX0" fmla="*/ 392821 w 438171"/>
                  <a:gd name="connsiteY0" fmla="*/ 6582 h 438360"/>
                  <a:gd name="connsiteX1" fmla="*/ 361989 w 438171"/>
                  <a:gd name="connsiteY1" fmla="*/ 6192 h 438360"/>
                  <a:gd name="connsiteX2" fmla="*/ 361950 w 438171"/>
                  <a:gd name="connsiteY2" fmla="*/ 6230 h 438360"/>
                  <a:gd name="connsiteX3" fmla="*/ 361598 w 438171"/>
                  <a:gd name="connsiteY3" fmla="*/ 6582 h 438360"/>
                  <a:gd name="connsiteX4" fmla="*/ 34519 w 438171"/>
                  <a:gd name="connsiteY4" fmla="*/ 334347 h 438360"/>
                  <a:gd name="connsiteX5" fmla="*/ 0 w 438171"/>
                  <a:gd name="connsiteY5" fmla="*/ 438360 h 438360"/>
                  <a:gd name="connsiteX6" fmla="*/ 104489 w 438171"/>
                  <a:gd name="connsiteY6" fmla="*/ 403880 h 438360"/>
                  <a:gd name="connsiteX7" fmla="*/ 431121 w 438171"/>
                  <a:gd name="connsiteY7" fmla="*/ 76048 h 438360"/>
                  <a:gd name="connsiteX8" fmla="*/ 433026 w 438171"/>
                  <a:gd name="connsiteY8" fmla="*/ 46807 h 438360"/>
                  <a:gd name="connsiteX9" fmla="*/ 32718 w 438171"/>
                  <a:gd name="connsiteY9" fmla="*/ 400270 h 438360"/>
                  <a:gd name="connsiteX10" fmla="*/ 49530 w 438171"/>
                  <a:gd name="connsiteY10" fmla="*/ 349587 h 438360"/>
                  <a:gd name="connsiteX11" fmla="*/ 89708 w 438171"/>
                  <a:gd name="connsiteY11" fmla="*/ 352589 h 438360"/>
                  <a:gd name="connsiteX12" fmla="*/ 90869 w 438171"/>
                  <a:gd name="connsiteY12" fmla="*/ 388325 h 438360"/>
                  <a:gd name="connsiteX13" fmla="*/ 38138 w 438171"/>
                  <a:gd name="connsiteY13" fmla="*/ 405728 h 438360"/>
                  <a:gd name="connsiteX14" fmla="*/ 101775 w 438171"/>
                  <a:gd name="connsiteY14" fmla="*/ 337519 h 438360"/>
                  <a:gd name="connsiteX15" fmla="*/ 71857 w 438171"/>
                  <a:gd name="connsiteY15" fmla="*/ 323936 h 438360"/>
                  <a:gd name="connsiteX16" fmla="*/ 324269 w 438171"/>
                  <a:gd name="connsiteY16" fmla="*/ 71000 h 438360"/>
                  <a:gd name="connsiteX17" fmla="*/ 366836 w 438171"/>
                  <a:gd name="connsiteY17" fmla="*/ 113577 h 438360"/>
                  <a:gd name="connsiteX18" fmla="*/ 115252 w 438171"/>
                  <a:gd name="connsiteY18" fmla="*/ 366113 h 438360"/>
                  <a:gd name="connsiteX19" fmla="*/ 101775 w 438171"/>
                  <a:gd name="connsiteY19" fmla="*/ 337519 h 438360"/>
                  <a:gd name="connsiteX20" fmla="*/ 418529 w 438171"/>
                  <a:gd name="connsiteY20" fmla="*/ 61751 h 438360"/>
                  <a:gd name="connsiteX21" fmla="*/ 418062 w 438171"/>
                  <a:gd name="connsiteY21" fmla="*/ 62161 h 438360"/>
                  <a:gd name="connsiteX22" fmla="*/ 417624 w 438171"/>
                  <a:gd name="connsiteY22" fmla="*/ 62609 h 438360"/>
                  <a:gd name="connsiteX23" fmla="*/ 380286 w 438171"/>
                  <a:gd name="connsiteY23" fmla="*/ 100080 h 438360"/>
                  <a:gd name="connsiteX24" fmla="*/ 337718 w 438171"/>
                  <a:gd name="connsiteY24" fmla="*/ 57522 h 438360"/>
                  <a:gd name="connsiteX25" fmla="*/ 375285 w 438171"/>
                  <a:gd name="connsiteY25" fmla="*/ 19851 h 438360"/>
                  <a:gd name="connsiteX26" fmla="*/ 377190 w 438171"/>
                  <a:gd name="connsiteY26" fmla="*/ 19070 h 438360"/>
                  <a:gd name="connsiteX27" fmla="*/ 379305 w 438171"/>
                  <a:gd name="connsiteY27" fmla="*/ 20022 h 438360"/>
                  <a:gd name="connsiteX28" fmla="*/ 418805 w 438171"/>
                  <a:gd name="connsiteY28" fmla="*/ 59580 h 438360"/>
                  <a:gd name="connsiteX29" fmla="*/ 418529 w 438171"/>
                  <a:gd name="connsiteY29" fmla="*/ 61751 h 438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38171" h="438360">
                    <a:moveTo>
                      <a:pt x="392821" y="6582"/>
                    </a:moveTo>
                    <a:cubicBezTo>
                      <a:pt x="384415" y="-2040"/>
                      <a:pt x="370611" y="-2214"/>
                      <a:pt x="361989" y="6192"/>
                    </a:cubicBezTo>
                    <a:cubicBezTo>
                      <a:pt x="361976" y="6204"/>
                      <a:pt x="361963" y="6218"/>
                      <a:pt x="361950" y="6230"/>
                    </a:cubicBezTo>
                    <a:lnTo>
                      <a:pt x="361598" y="6582"/>
                    </a:lnTo>
                    <a:lnTo>
                      <a:pt x="34519" y="334347"/>
                    </a:lnTo>
                    <a:lnTo>
                      <a:pt x="0" y="438360"/>
                    </a:lnTo>
                    <a:lnTo>
                      <a:pt x="104489" y="403880"/>
                    </a:lnTo>
                    <a:lnTo>
                      <a:pt x="431121" y="76048"/>
                    </a:lnTo>
                    <a:cubicBezTo>
                      <a:pt x="439719" y="68498"/>
                      <a:pt x="440571" y="55409"/>
                      <a:pt x="433026" y="46807"/>
                    </a:cubicBezTo>
                    <a:close/>
                    <a:moveTo>
                      <a:pt x="32718" y="400270"/>
                    </a:moveTo>
                    <a:lnTo>
                      <a:pt x="49530" y="349587"/>
                    </a:lnTo>
                    <a:cubicBezTo>
                      <a:pt x="61453" y="339321"/>
                      <a:pt x="79442" y="340664"/>
                      <a:pt x="89708" y="352589"/>
                    </a:cubicBezTo>
                    <a:cubicBezTo>
                      <a:pt x="98452" y="362745"/>
                      <a:pt x="98936" y="377623"/>
                      <a:pt x="90869" y="388325"/>
                    </a:cubicBezTo>
                    <a:lnTo>
                      <a:pt x="38138" y="405728"/>
                    </a:lnTo>
                    <a:close/>
                    <a:moveTo>
                      <a:pt x="101775" y="337519"/>
                    </a:moveTo>
                    <a:cubicBezTo>
                      <a:pt x="93750" y="329555"/>
                      <a:pt x="83134" y="324736"/>
                      <a:pt x="71857" y="323936"/>
                    </a:cubicBezTo>
                    <a:lnTo>
                      <a:pt x="324269" y="71000"/>
                    </a:lnTo>
                    <a:lnTo>
                      <a:pt x="366836" y="113577"/>
                    </a:lnTo>
                    <a:lnTo>
                      <a:pt x="115252" y="366113"/>
                    </a:lnTo>
                    <a:cubicBezTo>
                      <a:pt x="114174" y="355318"/>
                      <a:pt x="109416" y="345221"/>
                      <a:pt x="101775" y="337519"/>
                    </a:cubicBezTo>
                    <a:close/>
                    <a:moveTo>
                      <a:pt x="418529" y="61751"/>
                    </a:moveTo>
                    <a:lnTo>
                      <a:pt x="418062" y="62161"/>
                    </a:lnTo>
                    <a:lnTo>
                      <a:pt x="417624" y="62609"/>
                    </a:lnTo>
                    <a:lnTo>
                      <a:pt x="380286" y="100080"/>
                    </a:lnTo>
                    <a:lnTo>
                      <a:pt x="337718" y="57522"/>
                    </a:lnTo>
                    <a:lnTo>
                      <a:pt x="375285" y="19851"/>
                    </a:lnTo>
                    <a:cubicBezTo>
                      <a:pt x="375792" y="19349"/>
                      <a:pt x="376477" y="19068"/>
                      <a:pt x="377190" y="19070"/>
                    </a:cubicBezTo>
                    <a:cubicBezTo>
                      <a:pt x="377998" y="19074"/>
                      <a:pt x="378766" y="19420"/>
                      <a:pt x="379305" y="20022"/>
                    </a:cubicBezTo>
                    <a:lnTo>
                      <a:pt x="418805" y="59580"/>
                    </a:lnTo>
                    <a:cubicBezTo>
                      <a:pt x="419263" y="60272"/>
                      <a:pt x="419146" y="61196"/>
                      <a:pt x="418529" y="61751"/>
                    </a:cubicBez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CM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C5AA92E-63A5-BD86-9EA5-75D6B0359617}"/>
                  </a:ext>
                </a:extLst>
              </p:cNvPr>
              <p:cNvSpPr/>
              <p:nvPr/>
            </p:nvSpPr>
            <p:spPr>
              <a:xfrm>
                <a:off x="3326116" y="1625527"/>
                <a:ext cx="571500" cy="762200"/>
              </a:xfrm>
              <a:custGeom>
                <a:avLst/>
                <a:gdLst>
                  <a:gd name="connsiteX0" fmla="*/ 571500 w 571500"/>
                  <a:gd name="connsiteY0" fmla="*/ 357778 h 762200"/>
                  <a:gd name="connsiteX1" fmla="*/ 552450 w 571500"/>
                  <a:gd name="connsiteY1" fmla="*/ 376895 h 762200"/>
                  <a:gd name="connsiteX2" fmla="*/ 552450 w 571500"/>
                  <a:gd name="connsiteY2" fmla="*/ 724100 h 762200"/>
                  <a:gd name="connsiteX3" fmla="*/ 533400 w 571500"/>
                  <a:gd name="connsiteY3" fmla="*/ 743150 h 762200"/>
                  <a:gd name="connsiteX4" fmla="*/ 38100 w 571500"/>
                  <a:gd name="connsiteY4" fmla="*/ 743150 h 762200"/>
                  <a:gd name="connsiteX5" fmla="*/ 19050 w 571500"/>
                  <a:gd name="connsiteY5" fmla="*/ 724100 h 762200"/>
                  <a:gd name="connsiteX6" fmla="*/ 19050 w 571500"/>
                  <a:gd name="connsiteY6" fmla="*/ 104775 h 762200"/>
                  <a:gd name="connsiteX7" fmla="*/ 38100 w 571500"/>
                  <a:gd name="connsiteY7" fmla="*/ 85725 h 762200"/>
                  <a:gd name="connsiteX8" fmla="*/ 142875 w 571500"/>
                  <a:gd name="connsiteY8" fmla="*/ 85725 h 762200"/>
                  <a:gd name="connsiteX9" fmla="*/ 142875 w 571500"/>
                  <a:gd name="connsiteY9" fmla="*/ 181175 h 762200"/>
                  <a:gd name="connsiteX10" fmla="*/ 428625 w 571500"/>
                  <a:gd name="connsiteY10" fmla="*/ 181175 h 762200"/>
                  <a:gd name="connsiteX11" fmla="*/ 428625 w 571500"/>
                  <a:gd name="connsiteY11" fmla="*/ 85725 h 762200"/>
                  <a:gd name="connsiteX12" fmla="*/ 533400 w 571500"/>
                  <a:gd name="connsiteY12" fmla="*/ 85725 h 762200"/>
                  <a:gd name="connsiteX13" fmla="*/ 552450 w 571500"/>
                  <a:gd name="connsiteY13" fmla="*/ 104775 h 762200"/>
                  <a:gd name="connsiteX14" fmla="*/ 552450 w 571500"/>
                  <a:gd name="connsiteY14" fmla="*/ 156677 h 762200"/>
                  <a:gd name="connsiteX15" fmla="*/ 571500 w 571500"/>
                  <a:gd name="connsiteY15" fmla="*/ 137627 h 762200"/>
                  <a:gd name="connsiteX16" fmla="*/ 571500 w 571500"/>
                  <a:gd name="connsiteY16" fmla="*/ 104775 h 762200"/>
                  <a:gd name="connsiteX17" fmla="*/ 533400 w 571500"/>
                  <a:gd name="connsiteY17" fmla="*/ 66675 h 762200"/>
                  <a:gd name="connsiteX18" fmla="*/ 390525 w 571500"/>
                  <a:gd name="connsiteY18" fmla="*/ 66675 h 762200"/>
                  <a:gd name="connsiteX19" fmla="*/ 390525 w 571500"/>
                  <a:gd name="connsiteY19" fmla="*/ 47625 h 762200"/>
                  <a:gd name="connsiteX20" fmla="*/ 342900 w 571500"/>
                  <a:gd name="connsiteY20" fmla="*/ 0 h 762200"/>
                  <a:gd name="connsiteX21" fmla="*/ 228600 w 571500"/>
                  <a:gd name="connsiteY21" fmla="*/ 0 h 762200"/>
                  <a:gd name="connsiteX22" fmla="*/ 180975 w 571500"/>
                  <a:gd name="connsiteY22" fmla="*/ 47625 h 762200"/>
                  <a:gd name="connsiteX23" fmla="*/ 180975 w 571500"/>
                  <a:gd name="connsiteY23" fmla="*/ 66675 h 762200"/>
                  <a:gd name="connsiteX24" fmla="*/ 38100 w 571500"/>
                  <a:gd name="connsiteY24" fmla="*/ 66675 h 762200"/>
                  <a:gd name="connsiteX25" fmla="*/ 0 w 571500"/>
                  <a:gd name="connsiteY25" fmla="*/ 104775 h 762200"/>
                  <a:gd name="connsiteX26" fmla="*/ 0 w 571500"/>
                  <a:gd name="connsiteY26" fmla="*/ 724100 h 762200"/>
                  <a:gd name="connsiteX27" fmla="*/ 38100 w 571500"/>
                  <a:gd name="connsiteY27" fmla="*/ 762200 h 762200"/>
                  <a:gd name="connsiteX28" fmla="*/ 533400 w 571500"/>
                  <a:gd name="connsiteY28" fmla="*/ 762200 h 762200"/>
                  <a:gd name="connsiteX29" fmla="*/ 571500 w 571500"/>
                  <a:gd name="connsiteY29" fmla="*/ 724100 h 762200"/>
                  <a:gd name="connsiteX30" fmla="*/ 161925 w 571500"/>
                  <a:gd name="connsiteY30" fmla="*/ 85725 h 762200"/>
                  <a:gd name="connsiteX31" fmla="*/ 200025 w 571500"/>
                  <a:gd name="connsiteY31" fmla="*/ 85725 h 762200"/>
                  <a:gd name="connsiteX32" fmla="*/ 200025 w 571500"/>
                  <a:gd name="connsiteY32" fmla="*/ 47625 h 762200"/>
                  <a:gd name="connsiteX33" fmla="*/ 228600 w 571500"/>
                  <a:gd name="connsiteY33" fmla="*/ 19050 h 762200"/>
                  <a:gd name="connsiteX34" fmla="*/ 342900 w 571500"/>
                  <a:gd name="connsiteY34" fmla="*/ 19050 h 762200"/>
                  <a:gd name="connsiteX35" fmla="*/ 371475 w 571500"/>
                  <a:gd name="connsiteY35" fmla="*/ 47625 h 762200"/>
                  <a:gd name="connsiteX36" fmla="*/ 371475 w 571500"/>
                  <a:gd name="connsiteY36" fmla="*/ 85725 h 762200"/>
                  <a:gd name="connsiteX37" fmla="*/ 409575 w 571500"/>
                  <a:gd name="connsiteY37" fmla="*/ 85725 h 762200"/>
                  <a:gd name="connsiteX38" fmla="*/ 409575 w 571500"/>
                  <a:gd name="connsiteY38" fmla="*/ 162125 h 762200"/>
                  <a:gd name="connsiteX39" fmla="*/ 161925 w 571500"/>
                  <a:gd name="connsiteY39" fmla="*/ 162125 h 76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71500" h="762200">
                    <a:moveTo>
                      <a:pt x="571500" y="357778"/>
                    </a:moveTo>
                    <a:lnTo>
                      <a:pt x="552450" y="376895"/>
                    </a:lnTo>
                    <a:lnTo>
                      <a:pt x="552450" y="724100"/>
                    </a:lnTo>
                    <a:cubicBezTo>
                      <a:pt x="552450" y="734621"/>
                      <a:pt x="543921" y="743150"/>
                      <a:pt x="533400" y="743150"/>
                    </a:cubicBezTo>
                    <a:lnTo>
                      <a:pt x="38100" y="743150"/>
                    </a:lnTo>
                    <a:cubicBezTo>
                      <a:pt x="27579" y="743150"/>
                      <a:pt x="19050" y="734621"/>
                      <a:pt x="19050" y="724100"/>
                    </a:cubicBezTo>
                    <a:lnTo>
                      <a:pt x="19050" y="104775"/>
                    </a:lnTo>
                    <a:cubicBezTo>
                      <a:pt x="19050" y="94254"/>
                      <a:pt x="27579" y="85725"/>
                      <a:pt x="38100" y="85725"/>
                    </a:cubicBezTo>
                    <a:lnTo>
                      <a:pt x="142875" y="85725"/>
                    </a:lnTo>
                    <a:lnTo>
                      <a:pt x="142875" y="181175"/>
                    </a:lnTo>
                    <a:lnTo>
                      <a:pt x="428625" y="181175"/>
                    </a:lnTo>
                    <a:lnTo>
                      <a:pt x="428625" y="85725"/>
                    </a:lnTo>
                    <a:lnTo>
                      <a:pt x="533400" y="85725"/>
                    </a:lnTo>
                    <a:cubicBezTo>
                      <a:pt x="543921" y="85725"/>
                      <a:pt x="552450" y="94254"/>
                      <a:pt x="552450" y="104775"/>
                    </a:cubicBezTo>
                    <a:lnTo>
                      <a:pt x="552450" y="156677"/>
                    </a:lnTo>
                    <a:lnTo>
                      <a:pt x="571500" y="137627"/>
                    </a:lnTo>
                    <a:lnTo>
                      <a:pt x="571500" y="104775"/>
                    </a:lnTo>
                    <a:cubicBezTo>
                      <a:pt x="571500" y="83733"/>
                      <a:pt x="554442" y="66675"/>
                      <a:pt x="533400" y="66675"/>
                    </a:cubicBezTo>
                    <a:lnTo>
                      <a:pt x="390525" y="66675"/>
                    </a:lnTo>
                    <a:lnTo>
                      <a:pt x="390525" y="47625"/>
                    </a:lnTo>
                    <a:cubicBezTo>
                      <a:pt x="390488" y="21338"/>
                      <a:pt x="369187" y="37"/>
                      <a:pt x="342900" y="0"/>
                    </a:cubicBezTo>
                    <a:lnTo>
                      <a:pt x="228600" y="0"/>
                    </a:lnTo>
                    <a:cubicBezTo>
                      <a:pt x="202310" y="32"/>
                      <a:pt x="181006" y="21335"/>
                      <a:pt x="180975" y="47625"/>
                    </a:cubicBezTo>
                    <a:lnTo>
                      <a:pt x="180975" y="66675"/>
                    </a:lnTo>
                    <a:lnTo>
                      <a:pt x="38100" y="66675"/>
                    </a:lnTo>
                    <a:cubicBezTo>
                      <a:pt x="17069" y="66702"/>
                      <a:pt x="27" y="83744"/>
                      <a:pt x="0" y="104775"/>
                    </a:cubicBezTo>
                    <a:lnTo>
                      <a:pt x="0" y="724100"/>
                    </a:lnTo>
                    <a:cubicBezTo>
                      <a:pt x="0" y="745142"/>
                      <a:pt x="17058" y="762200"/>
                      <a:pt x="38100" y="762200"/>
                    </a:cubicBezTo>
                    <a:lnTo>
                      <a:pt x="533400" y="762200"/>
                    </a:lnTo>
                    <a:cubicBezTo>
                      <a:pt x="554442" y="762200"/>
                      <a:pt x="571500" y="745142"/>
                      <a:pt x="571500" y="724100"/>
                    </a:cubicBezTo>
                    <a:close/>
                    <a:moveTo>
                      <a:pt x="161925" y="85725"/>
                    </a:moveTo>
                    <a:lnTo>
                      <a:pt x="200025" y="85725"/>
                    </a:lnTo>
                    <a:lnTo>
                      <a:pt x="200025" y="47625"/>
                    </a:lnTo>
                    <a:cubicBezTo>
                      <a:pt x="200025" y="31843"/>
                      <a:pt x="212818" y="19050"/>
                      <a:pt x="228600" y="19050"/>
                    </a:cubicBezTo>
                    <a:lnTo>
                      <a:pt x="342900" y="19050"/>
                    </a:lnTo>
                    <a:cubicBezTo>
                      <a:pt x="358682" y="19050"/>
                      <a:pt x="371475" y="31843"/>
                      <a:pt x="371475" y="47625"/>
                    </a:cubicBezTo>
                    <a:lnTo>
                      <a:pt x="371475" y="85725"/>
                    </a:lnTo>
                    <a:lnTo>
                      <a:pt x="409575" y="85725"/>
                    </a:lnTo>
                    <a:lnTo>
                      <a:pt x="409575" y="162125"/>
                    </a:lnTo>
                    <a:lnTo>
                      <a:pt x="161925" y="162125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CM" dirty="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9CED5E-0FAB-A053-7118-7CB6B607537A}"/>
              </a:ext>
            </a:extLst>
          </p:cNvPr>
          <p:cNvGrpSpPr/>
          <p:nvPr/>
        </p:nvGrpSpPr>
        <p:grpSpPr>
          <a:xfrm>
            <a:off x="6891857" y="4102519"/>
            <a:ext cx="2687577" cy="2574051"/>
            <a:chOff x="1744715" y="4022094"/>
            <a:chExt cx="2522483" cy="2520000"/>
          </a:xfrm>
        </p:grpSpPr>
        <p:sp useBgFill="1"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4784C1D-5764-A1D2-070F-9C7CF6D11103}"/>
                </a:ext>
              </a:extLst>
            </p:cNvPr>
            <p:cNvSpPr/>
            <p:nvPr/>
          </p:nvSpPr>
          <p:spPr>
            <a:xfrm>
              <a:off x="1744715" y="4022094"/>
              <a:ext cx="2522483" cy="2520000"/>
            </a:xfrm>
            <a:prstGeom prst="roundRect">
              <a:avLst/>
            </a:prstGeom>
            <a:effectLst>
              <a:innerShdw blurRad="254000">
                <a:schemeClr val="bg1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8" name="Section Zoom 27">
                  <a:extLst>
                    <a:ext uri="{FF2B5EF4-FFF2-40B4-BE49-F238E27FC236}">
                      <a16:creationId xmlns:a16="http://schemas.microsoft.com/office/drawing/2014/main" id="{1F51CDA6-DEB5-5476-0DB8-847494705DE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9421516"/>
                    </p:ext>
                  </p:extLst>
                </p:nvPr>
              </p:nvGraphicFramePr>
              <p:xfrm>
                <a:off x="1904370" y="4486117"/>
                <a:ext cx="2247203" cy="1714500"/>
              </p:xfrm>
              <a:graphic>
                <a:graphicData uri="http://schemas.microsoft.com/office/powerpoint/2016/sectionzoom">
                  <psez:sectionZm>
                    <psez:sectionZmObj sectionId="{6DF0EA59-5319-4A72-B685-8D16F97CB671}">
                      <psez:zmPr id="{1D5AB8A5-BDC6-4D25-92F0-6EB85EFBA262}" transitionDur="1000" showBg="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2394280" cy="1751274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8" name="Section Zoom 27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1F51CDA6-DEB5-5476-0DB8-847494705DE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18805" y="4159459"/>
                  <a:ext cx="2547275" cy="192959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056ECE6-0149-034C-B001-3F672FB2807C}"/>
              </a:ext>
            </a:extLst>
          </p:cNvPr>
          <p:cNvGrpSpPr/>
          <p:nvPr/>
        </p:nvGrpSpPr>
        <p:grpSpPr>
          <a:xfrm>
            <a:off x="2765815" y="4112144"/>
            <a:ext cx="2687577" cy="2574051"/>
            <a:chOff x="8533333" y="706724"/>
            <a:chExt cx="2522483" cy="25200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2A2C217-41C8-8631-4E48-413355C5A717}"/>
                </a:ext>
              </a:extLst>
            </p:cNvPr>
            <p:cNvGrpSpPr/>
            <p:nvPr/>
          </p:nvGrpSpPr>
          <p:grpSpPr>
            <a:xfrm>
              <a:off x="8533333" y="706724"/>
              <a:ext cx="2522483" cy="2520000"/>
              <a:chOff x="9447295" y="1502094"/>
              <a:chExt cx="2522483" cy="2520000"/>
            </a:xfrm>
          </p:grpSpPr>
          <p:sp useBgFill="1"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6C05FA4-F16E-2424-FDA4-BC6E4C0F3167}"/>
                  </a:ext>
                </a:extLst>
              </p:cNvPr>
              <p:cNvSpPr/>
              <p:nvPr/>
            </p:nvSpPr>
            <p:spPr>
              <a:xfrm>
                <a:off x="9447295" y="1502094"/>
                <a:ext cx="2522483" cy="2520000"/>
              </a:xfrm>
              <a:prstGeom prst="roundRect">
                <a:avLst/>
              </a:prstGeom>
              <a:effectLst>
                <a:innerShdw blurRad="2540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M" dirty="0"/>
              </a:p>
            </p:txBody>
          </p:sp>
          <mc:AlternateContent xmlns:mc="http://schemas.openxmlformats.org/markup-compatibility/2006" xmlns:psez="http://schemas.microsoft.com/office/powerpoint/2016/sectionzoom">
            <mc:Choice Requires="psez">
              <p:graphicFrame>
                <p:nvGraphicFramePr>
                  <p:cNvPr id="26" name="Section Zoom 25">
                    <a:extLst>
                      <a:ext uri="{FF2B5EF4-FFF2-40B4-BE49-F238E27FC236}">
                        <a16:creationId xmlns:a16="http://schemas.microsoft.com/office/drawing/2014/main" id="{C5EDC4F7-99A0-3D7F-4977-477FF5EB491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544830828"/>
                      </p:ext>
                    </p:extLst>
                  </p:nvPr>
                </p:nvGraphicFramePr>
                <p:xfrm>
                  <a:off x="9549963" y="2001468"/>
                  <a:ext cx="2307770" cy="1714500"/>
                </p:xfrm>
                <a:graphic>
                  <a:graphicData uri="http://schemas.microsoft.com/office/powerpoint/2016/sectionzoom">
                    <psez:sectionZm>
                      <psez:sectionZmObj sectionId="{10F116D0-6326-4C5F-91C9-12FBC5ECD195}">
                        <psez:zmPr id="{BC1EFB90-5033-41FB-A933-161B1C3EA693}" transitionDur="1000" showBg="0">
                          <p166:blipFill xmlns:p166="http://schemas.microsoft.com/office/powerpoint/2016/6/main">
                            <a:blip r:embed="rId13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458811" cy="1751274"/>
                            </a:xfrm>
                            <a:prstGeom prst="rect">
                              <a:avLst/>
                            </a:prstGeom>
                          </p166:spPr>
                        </psez:zmPr>
                      </psez:sectionZmObj>
                    </psez:sectionZm>
                  </a:graphicData>
                </a:graphic>
              </p:graphicFrame>
            </mc:Choice>
            <mc:Fallback xmlns="">
              <p:pic>
                <p:nvPicPr>
                  <p:cNvPr id="26" name="Section Zoom 25">
                    <a:hlinkClick r:id="rId14" action="ppaction://hlinksldjump"/>
                    <a:extLst>
                      <a:ext uri="{FF2B5EF4-FFF2-40B4-BE49-F238E27FC236}">
                        <a16:creationId xmlns:a16="http://schemas.microsoft.com/office/drawing/2014/main" id="{C5EDC4F7-99A0-3D7F-4977-477FF5EB491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9079502" y="993899"/>
                    <a:ext cx="2615929" cy="1929597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57" name="Graphic 55" descr="Wrench outline">
              <a:extLst>
                <a:ext uri="{FF2B5EF4-FFF2-40B4-BE49-F238E27FC236}">
                  <a16:creationId xmlns:a16="http://schemas.microsoft.com/office/drawing/2014/main" id="{61CC6B0E-553D-0E2A-AA3E-E13BF7D4E350}"/>
                </a:ext>
              </a:extLst>
            </p:cNvPr>
            <p:cNvSpPr/>
            <p:nvPr/>
          </p:nvSpPr>
          <p:spPr>
            <a:xfrm>
              <a:off x="9514748" y="730468"/>
              <a:ext cx="585298" cy="613336"/>
            </a:xfrm>
            <a:custGeom>
              <a:avLst/>
              <a:gdLst>
                <a:gd name="connsiteX0" fmla="*/ 691880 w 837443"/>
                <a:gd name="connsiteY0" fmla="*/ 19050 h 839686"/>
                <a:gd name="connsiteX1" fmla="*/ 706062 w 837443"/>
                <a:gd name="connsiteY1" fmla="*/ 19793 h 839686"/>
                <a:gd name="connsiteX2" fmla="*/ 636530 w 837443"/>
                <a:gd name="connsiteY2" fmla="*/ 89326 h 839686"/>
                <a:gd name="connsiteX3" fmla="*/ 660342 w 837443"/>
                <a:gd name="connsiteY3" fmla="*/ 178203 h 839686"/>
                <a:gd name="connsiteX4" fmla="*/ 749287 w 837443"/>
                <a:gd name="connsiteY4" fmla="*/ 202016 h 839686"/>
                <a:gd name="connsiteX5" fmla="*/ 817714 w 837443"/>
                <a:gd name="connsiteY5" fmla="*/ 132817 h 839686"/>
                <a:gd name="connsiteX6" fmla="*/ 704850 w 837443"/>
                <a:gd name="connsiteY6" fmla="*/ 271743 h 839686"/>
                <a:gd name="connsiteX7" fmla="*/ 692165 w 837443"/>
                <a:gd name="connsiteY7" fmla="*/ 272415 h 839686"/>
                <a:gd name="connsiteX8" fmla="*/ 659952 w 837443"/>
                <a:gd name="connsiteY8" fmla="*/ 268119 h 839686"/>
                <a:gd name="connsiteX9" fmla="*/ 649284 w 837443"/>
                <a:gd name="connsiteY9" fmla="*/ 265205 h 839686"/>
                <a:gd name="connsiteX10" fmla="*/ 263931 w 837443"/>
                <a:gd name="connsiteY10" fmla="*/ 650558 h 839686"/>
                <a:gd name="connsiteX11" fmla="*/ 267084 w 837443"/>
                <a:gd name="connsiteY11" fmla="*/ 661388 h 839686"/>
                <a:gd name="connsiteX12" fmla="*/ 230660 w 837443"/>
                <a:gd name="connsiteY12" fmla="*/ 787689 h 839686"/>
                <a:gd name="connsiteX13" fmla="*/ 145564 w 837443"/>
                <a:gd name="connsiteY13" fmla="*/ 820636 h 839686"/>
                <a:gd name="connsiteX14" fmla="*/ 131381 w 837443"/>
                <a:gd name="connsiteY14" fmla="*/ 819893 h 839686"/>
                <a:gd name="connsiteX15" fmla="*/ 200914 w 837443"/>
                <a:gd name="connsiteY15" fmla="*/ 750361 h 839686"/>
                <a:gd name="connsiteX16" fmla="*/ 177149 w 837443"/>
                <a:gd name="connsiteY16" fmla="*/ 661521 h 839686"/>
                <a:gd name="connsiteX17" fmla="*/ 89233 w 837443"/>
                <a:gd name="connsiteY17" fmla="*/ 637708 h 839686"/>
                <a:gd name="connsiteX18" fmla="*/ 19748 w 837443"/>
                <a:gd name="connsiteY18" fmla="*/ 707098 h 839686"/>
                <a:gd name="connsiteX19" fmla="*/ 132380 w 837443"/>
                <a:gd name="connsiteY19" fmla="*/ 567966 h 839686"/>
                <a:gd name="connsiteX20" fmla="*/ 145278 w 837443"/>
                <a:gd name="connsiteY20" fmla="*/ 567271 h 839686"/>
                <a:gd name="connsiteX21" fmla="*/ 177492 w 837443"/>
                <a:gd name="connsiteY21" fmla="*/ 571567 h 839686"/>
                <a:gd name="connsiteX22" fmla="*/ 188160 w 837443"/>
                <a:gd name="connsiteY22" fmla="*/ 574482 h 839686"/>
                <a:gd name="connsiteX23" fmla="*/ 573513 w 837443"/>
                <a:gd name="connsiteY23" fmla="*/ 189129 h 839686"/>
                <a:gd name="connsiteX24" fmla="*/ 570360 w 837443"/>
                <a:gd name="connsiteY24" fmla="*/ 178299 h 839686"/>
                <a:gd name="connsiteX25" fmla="*/ 606783 w 837443"/>
                <a:gd name="connsiteY25" fmla="*/ 51997 h 839686"/>
                <a:gd name="connsiteX26" fmla="*/ 691880 w 837443"/>
                <a:gd name="connsiteY26" fmla="*/ 19050 h 839686"/>
                <a:gd name="connsiteX27" fmla="*/ 691880 w 837443"/>
                <a:gd name="connsiteY27" fmla="*/ 0 h 839686"/>
                <a:gd name="connsiteX28" fmla="*/ 546794 w 837443"/>
                <a:gd name="connsiteY28" fmla="*/ 144665 h 839686"/>
                <a:gd name="connsiteX29" fmla="*/ 552072 w 837443"/>
                <a:gd name="connsiteY29" fmla="*/ 183623 h 839686"/>
                <a:gd name="connsiteX30" fmla="*/ 182502 w 837443"/>
                <a:gd name="connsiteY30" fmla="*/ 553193 h 839686"/>
                <a:gd name="connsiteX31" fmla="*/ 145278 w 837443"/>
                <a:gd name="connsiteY31" fmla="*/ 548221 h 839686"/>
                <a:gd name="connsiteX32" fmla="*/ 0 w 837443"/>
                <a:gd name="connsiteY32" fmla="*/ 694198 h 839686"/>
                <a:gd name="connsiteX33" fmla="*/ 9147 w 837443"/>
                <a:gd name="connsiteY33" fmla="*/ 744646 h 839686"/>
                <a:gd name="connsiteX34" fmla="*/ 94872 w 837443"/>
                <a:gd name="connsiteY34" fmla="*/ 658921 h 839686"/>
                <a:gd name="connsiteX35" fmla="*/ 161547 w 837443"/>
                <a:gd name="connsiteY35" fmla="*/ 677018 h 839686"/>
                <a:gd name="connsiteX36" fmla="*/ 179644 w 837443"/>
                <a:gd name="connsiteY36" fmla="*/ 744646 h 839686"/>
                <a:gd name="connsiteX37" fmla="*/ 93919 w 837443"/>
                <a:gd name="connsiteY37" fmla="*/ 830371 h 839686"/>
                <a:gd name="connsiteX38" fmla="*/ 145564 w 837443"/>
                <a:gd name="connsiteY38" fmla="*/ 839686 h 839686"/>
                <a:gd name="connsiteX39" fmla="*/ 290650 w 837443"/>
                <a:gd name="connsiteY39" fmla="*/ 695021 h 839686"/>
                <a:gd name="connsiteX40" fmla="*/ 285372 w 837443"/>
                <a:gd name="connsiteY40" fmla="*/ 656063 h 839686"/>
                <a:gd name="connsiteX41" fmla="*/ 654942 w 837443"/>
                <a:gd name="connsiteY41" fmla="*/ 286493 h 839686"/>
                <a:gd name="connsiteX42" fmla="*/ 692165 w 837443"/>
                <a:gd name="connsiteY42" fmla="*/ 291465 h 839686"/>
                <a:gd name="connsiteX43" fmla="*/ 837443 w 837443"/>
                <a:gd name="connsiteY43" fmla="*/ 145488 h 839686"/>
                <a:gd name="connsiteX44" fmla="*/ 828297 w 837443"/>
                <a:gd name="connsiteY44" fmla="*/ 95041 h 839686"/>
                <a:gd name="connsiteX45" fmla="*/ 743524 w 837443"/>
                <a:gd name="connsiteY45" fmla="*/ 180766 h 839686"/>
                <a:gd name="connsiteX46" fmla="*/ 675897 w 837443"/>
                <a:gd name="connsiteY46" fmla="*/ 162668 h 839686"/>
                <a:gd name="connsiteX47" fmla="*/ 657799 w 837443"/>
                <a:gd name="connsiteY47" fmla="*/ 95041 h 839686"/>
                <a:gd name="connsiteX48" fmla="*/ 743524 w 837443"/>
                <a:gd name="connsiteY48" fmla="*/ 9316 h 839686"/>
                <a:gd name="connsiteX49" fmla="*/ 691880 w 837443"/>
                <a:gd name="connsiteY49" fmla="*/ 0 h 8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37443" h="839686">
                  <a:moveTo>
                    <a:pt x="691880" y="19050"/>
                  </a:moveTo>
                  <a:cubicBezTo>
                    <a:pt x="696617" y="19035"/>
                    <a:pt x="701352" y="19284"/>
                    <a:pt x="706062" y="19793"/>
                  </a:cubicBezTo>
                  <a:lnTo>
                    <a:pt x="636530" y="89326"/>
                  </a:lnTo>
                  <a:lnTo>
                    <a:pt x="660342" y="178203"/>
                  </a:lnTo>
                  <a:lnTo>
                    <a:pt x="749287" y="202016"/>
                  </a:lnTo>
                  <a:lnTo>
                    <a:pt x="817714" y="132817"/>
                  </a:lnTo>
                  <a:cubicBezTo>
                    <a:pt x="824912" y="202347"/>
                    <a:pt x="774380" y="264547"/>
                    <a:pt x="704850" y="271743"/>
                  </a:cubicBezTo>
                  <a:cubicBezTo>
                    <a:pt x="700635" y="272179"/>
                    <a:pt x="696402" y="272404"/>
                    <a:pt x="692165" y="272415"/>
                  </a:cubicBezTo>
                  <a:cubicBezTo>
                    <a:pt x="681285" y="272416"/>
                    <a:pt x="670452" y="270971"/>
                    <a:pt x="659952" y="268119"/>
                  </a:cubicBezTo>
                  <a:lnTo>
                    <a:pt x="649284" y="265205"/>
                  </a:lnTo>
                  <a:lnTo>
                    <a:pt x="263931" y="650558"/>
                  </a:lnTo>
                  <a:lnTo>
                    <a:pt x="267084" y="661388"/>
                  </a:lnTo>
                  <a:cubicBezTo>
                    <a:pt x="279928" y="706989"/>
                    <a:pt x="265814" y="755930"/>
                    <a:pt x="230660" y="787689"/>
                  </a:cubicBezTo>
                  <a:cubicBezTo>
                    <a:pt x="207385" y="808880"/>
                    <a:pt x="177041" y="820628"/>
                    <a:pt x="145564" y="820636"/>
                  </a:cubicBezTo>
                  <a:cubicBezTo>
                    <a:pt x="140826" y="820650"/>
                    <a:pt x="136091" y="820403"/>
                    <a:pt x="131381" y="819893"/>
                  </a:cubicBezTo>
                  <a:lnTo>
                    <a:pt x="200914" y="750361"/>
                  </a:lnTo>
                  <a:lnTo>
                    <a:pt x="177149" y="661521"/>
                  </a:lnTo>
                  <a:lnTo>
                    <a:pt x="89233" y="637708"/>
                  </a:lnTo>
                  <a:lnTo>
                    <a:pt x="19748" y="707098"/>
                  </a:lnTo>
                  <a:cubicBezTo>
                    <a:pt x="12430" y="637575"/>
                    <a:pt x="62858" y="575284"/>
                    <a:pt x="132380" y="567966"/>
                  </a:cubicBezTo>
                  <a:cubicBezTo>
                    <a:pt x="136666" y="567515"/>
                    <a:pt x="140970" y="567283"/>
                    <a:pt x="145278" y="567271"/>
                  </a:cubicBezTo>
                  <a:cubicBezTo>
                    <a:pt x="156158" y="567269"/>
                    <a:pt x="166991" y="568714"/>
                    <a:pt x="177492" y="571567"/>
                  </a:cubicBezTo>
                  <a:lnTo>
                    <a:pt x="188160" y="574482"/>
                  </a:lnTo>
                  <a:lnTo>
                    <a:pt x="573513" y="189129"/>
                  </a:lnTo>
                  <a:lnTo>
                    <a:pt x="570360" y="178299"/>
                  </a:lnTo>
                  <a:cubicBezTo>
                    <a:pt x="557515" y="132698"/>
                    <a:pt x="571629" y="83756"/>
                    <a:pt x="606783" y="51997"/>
                  </a:cubicBezTo>
                  <a:cubicBezTo>
                    <a:pt x="630059" y="30806"/>
                    <a:pt x="660402" y="19057"/>
                    <a:pt x="691880" y="19050"/>
                  </a:cubicBezTo>
                  <a:moveTo>
                    <a:pt x="691880" y="0"/>
                  </a:moveTo>
                  <a:cubicBezTo>
                    <a:pt x="611868" y="-116"/>
                    <a:pt x="546910" y="64652"/>
                    <a:pt x="546794" y="144665"/>
                  </a:cubicBezTo>
                  <a:cubicBezTo>
                    <a:pt x="546775" y="157830"/>
                    <a:pt x="548550" y="170937"/>
                    <a:pt x="552072" y="183623"/>
                  </a:cubicBezTo>
                  <a:lnTo>
                    <a:pt x="182502" y="553193"/>
                  </a:lnTo>
                  <a:cubicBezTo>
                    <a:pt x="170370" y="549889"/>
                    <a:pt x="157852" y="548216"/>
                    <a:pt x="145278" y="548221"/>
                  </a:cubicBezTo>
                  <a:cubicBezTo>
                    <a:pt x="64850" y="548414"/>
                    <a:pt x="-193" y="613770"/>
                    <a:pt x="0" y="694198"/>
                  </a:cubicBezTo>
                  <a:cubicBezTo>
                    <a:pt x="42" y="711422"/>
                    <a:pt x="3139" y="728503"/>
                    <a:pt x="9147" y="744646"/>
                  </a:cubicBezTo>
                  <a:lnTo>
                    <a:pt x="94872" y="658921"/>
                  </a:lnTo>
                  <a:lnTo>
                    <a:pt x="161547" y="677018"/>
                  </a:lnTo>
                  <a:lnTo>
                    <a:pt x="179644" y="744646"/>
                  </a:lnTo>
                  <a:lnTo>
                    <a:pt x="93919" y="830371"/>
                  </a:lnTo>
                  <a:cubicBezTo>
                    <a:pt x="110445" y="836516"/>
                    <a:pt x="127932" y="839671"/>
                    <a:pt x="145564" y="839686"/>
                  </a:cubicBezTo>
                  <a:cubicBezTo>
                    <a:pt x="225576" y="839802"/>
                    <a:pt x="290533" y="775034"/>
                    <a:pt x="290650" y="695021"/>
                  </a:cubicBezTo>
                  <a:cubicBezTo>
                    <a:pt x="290669" y="681856"/>
                    <a:pt x="288893" y="668749"/>
                    <a:pt x="285372" y="656063"/>
                  </a:cubicBezTo>
                  <a:lnTo>
                    <a:pt x="654942" y="286493"/>
                  </a:lnTo>
                  <a:cubicBezTo>
                    <a:pt x="667074" y="289797"/>
                    <a:pt x="679592" y="291470"/>
                    <a:pt x="692165" y="291465"/>
                  </a:cubicBezTo>
                  <a:cubicBezTo>
                    <a:pt x="772594" y="291272"/>
                    <a:pt x="837636" y="225916"/>
                    <a:pt x="837443" y="145488"/>
                  </a:cubicBezTo>
                  <a:cubicBezTo>
                    <a:pt x="837402" y="128264"/>
                    <a:pt x="834305" y="111184"/>
                    <a:pt x="828297" y="95041"/>
                  </a:cubicBezTo>
                  <a:lnTo>
                    <a:pt x="743524" y="180766"/>
                  </a:lnTo>
                  <a:lnTo>
                    <a:pt x="675897" y="162668"/>
                  </a:lnTo>
                  <a:lnTo>
                    <a:pt x="657799" y="95041"/>
                  </a:lnTo>
                  <a:lnTo>
                    <a:pt x="743524" y="9316"/>
                  </a:lnTo>
                  <a:cubicBezTo>
                    <a:pt x="726999" y="3169"/>
                    <a:pt x="709511" y="15"/>
                    <a:pt x="69188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txBody>
            <a:bodyPr rtlCol="0" anchor="ctr"/>
            <a:lstStyle/>
            <a:p>
              <a:endParaRPr lang="en-CM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1E28527-8797-3E50-909C-15CE6EF258FC}"/>
              </a:ext>
            </a:extLst>
          </p:cNvPr>
          <p:cNvGrpSpPr/>
          <p:nvPr/>
        </p:nvGrpSpPr>
        <p:grpSpPr>
          <a:xfrm>
            <a:off x="8874903" y="854949"/>
            <a:ext cx="2687577" cy="2574051"/>
            <a:chOff x="3360303" y="3881806"/>
            <a:chExt cx="2522483" cy="2520000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22953F5-729C-BC15-D7C8-999F4B312727}"/>
                </a:ext>
              </a:extLst>
            </p:cNvPr>
            <p:cNvGrpSpPr/>
            <p:nvPr/>
          </p:nvGrpSpPr>
          <p:grpSpPr>
            <a:xfrm>
              <a:off x="3360303" y="3881806"/>
              <a:ext cx="2522483" cy="2520000"/>
              <a:chOff x="6510406" y="1558775"/>
              <a:chExt cx="2522483" cy="2520000"/>
            </a:xfrm>
          </p:grpSpPr>
          <p:sp useBgFill="1"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E9558B0-D368-38B0-DB35-E4AAFE480DA7}"/>
                  </a:ext>
                </a:extLst>
              </p:cNvPr>
              <p:cNvSpPr/>
              <p:nvPr/>
            </p:nvSpPr>
            <p:spPr>
              <a:xfrm>
                <a:off x="6510406" y="1558775"/>
                <a:ext cx="2522483" cy="2520000"/>
              </a:xfrm>
              <a:prstGeom prst="roundRect">
                <a:avLst/>
              </a:prstGeom>
              <a:effectLst>
                <a:innerShdw blurRad="254000">
                  <a:schemeClr val="bg1"/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M" dirty="0"/>
              </a:p>
            </p:txBody>
          </p:sp>
          <mc:AlternateContent xmlns:mc="http://schemas.openxmlformats.org/markup-compatibility/2006">
            <mc:Choice xmlns:psez="http://schemas.microsoft.com/office/powerpoint/2016/sectionzoom" Requires="psez">
              <p:graphicFrame>
                <p:nvGraphicFramePr>
                  <p:cNvPr id="24" name="Section Zoom 23">
                    <a:extLst>
                      <a:ext uri="{FF2B5EF4-FFF2-40B4-BE49-F238E27FC236}">
                        <a16:creationId xmlns:a16="http://schemas.microsoft.com/office/drawing/2014/main" id="{9DF4E0A6-EA97-B1F3-96B9-6066FE809DA3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775715696"/>
                      </p:ext>
                    </p:extLst>
                  </p:nvPr>
                </p:nvGraphicFramePr>
                <p:xfrm>
                  <a:off x="6619017" y="2149270"/>
                  <a:ext cx="2264229" cy="1418897"/>
                </p:xfrm>
                <a:graphic>
                  <a:graphicData uri="http://schemas.microsoft.com/office/powerpoint/2016/sectionzoom">
                    <psez:sectionZm>
                      <psez:sectionZmObj sectionId="{9EAD4264-6DC7-4999-9258-6B723241856E}">
                        <psez:zmPr id="{F84C972A-563F-49AE-B5CA-B90A9F18E269}" transitionDur="1000" showBg="0">
                          <p166:blipFill xmlns:p166="http://schemas.microsoft.com/office/powerpoint/2016/6/main">
                            <a:blip r:embed="rId16"/>
                            <a:stretch>
                              <a:fillRect/>
                            </a:stretch>
                          </p166:blipFill>
                          <p166:spPr xmlns:p166="http://schemas.microsoft.com/office/powerpoint/2016/6/main">
                            <a:xfrm>
                              <a:off x="0" y="0"/>
                              <a:ext cx="2412421" cy="1449331"/>
                            </a:xfrm>
                            <a:prstGeom prst="rect">
                              <a:avLst/>
                            </a:prstGeom>
                          </p166:spPr>
                        </psez:zmPr>
                      </psez:sectionZmObj>
                    </psez:sectionZm>
                  </a:graphicData>
                </a:graphic>
              </p:graphicFrame>
            </mc:Choice>
            <mc:Fallback>
              <p:pic>
                <p:nvPicPr>
                  <p:cNvPr id="24" name="Section Zoom 23">
                    <a:hlinkClick r:id="rId17" action="ppaction://hlinksldjump"/>
                    <a:extLst>
                      <a:ext uri="{FF2B5EF4-FFF2-40B4-BE49-F238E27FC236}">
                        <a16:creationId xmlns:a16="http://schemas.microsoft.com/office/drawing/2014/main" id="{9DF4E0A6-EA97-B1F3-96B9-6066FE809DA3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8990622" y="1458109"/>
                    <a:ext cx="2412421" cy="1449331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58" name="Graphic 55" descr="Wrench outline">
              <a:extLst>
                <a:ext uri="{FF2B5EF4-FFF2-40B4-BE49-F238E27FC236}">
                  <a16:creationId xmlns:a16="http://schemas.microsoft.com/office/drawing/2014/main" id="{FAF93F61-1E24-F730-26FB-51C41A41D1B1}"/>
                </a:ext>
              </a:extLst>
            </p:cNvPr>
            <p:cNvSpPr/>
            <p:nvPr/>
          </p:nvSpPr>
          <p:spPr>
            <a:xfrm>
              <a:off x="4328895" y="3954231"/>
              <a:ext cx="585298" cy="613336"/>
            </a:xfrm>
            <a:custGeom>
              <a:avLst/>
              <a:gdLst>
                <a:gd name="connsiteX0" fmla="*/ 691880 w 837443"/>
                <a:gd name="connsiteY0" fmla="*/ 19050 h 839686"/>
                <a:gd name="connsiteX1" fmla="*/ 706062 w 837443"/>
                <a:gd name="connsiteY1" fmla="*/ 19793 h 839686"/>
                <a:gd name="connsiteX2" fmla="*/ 636530 w 837443"/>
                <a:gd name="connsiteY2" fmla="*/ 89326 h 839686"/>
                <a:gd name="connsiteX3" fmla="*/ 660342 w 837443"/>
                <a:gd name="connsiteY3" fmla="*/ 178203 h 839686"/>
                <a:gd name="connsiteX4" fmla="*/ 749287 w 837443"/>
                <a:gd name="connsiteY4" fmla="*/ 202016 h 839686"/>
                <a:gd name="connsiteX5" fmla="*/ 817714 w 837443"/>
                <a:gd name="connsiteY5" fmla="*/ 132817 h 839686"/>
                <a:gd name="connsiteX6" fmla="*/ 704850 w 837443"/>
                <a:gd name="connsiteY6" fmla="*/ 271743 h 839686"/>
                <a:gd name="connsiteX7" fmla="*/ 692165 w 837443"/>
                <a:gd name="connsiteY7" fmla="*/ 272415 h 839686"/>
                <a:gd name="connsiteX8" fmla="*/ 659952 w 837443"/>
                <a:gd name="connsiteY8" fmla="*/ 268119 h 839686"/>
                <a:gd name="connsiteX9" fmla="*/ 649284 w 837443"/>
                <a:gd name="connsiteY9" fmla="*/ 265205 h 839686"/>
                <a:gd name="connsiteX10" fmla="*/ 263931 w 837443"/>
                <a:gd name="connsiteY10" fmla="*/ 650558 h 839686"/>
                <a:gd name="connsiteX11" fmla="*/ 267084 w 837443"/>
                <a:gd name="connsiteY11" fmla="*/ 661388 h 839686"/>
                <a:gd name="connsiteX12" fmla="*/ 230660 w 837443"/>
                <a:gd name="connsiteY12" fmla="*/ 787689 h 839686"/>
                <a:gd name="connsiteX13" fmla="*/ 145564 w 837443"/>
                <a:gd name="connsiteY13" fmla="*/ 820636 h 839686"/>
                <a:gd name="connsiteX14" fmla="*/ 131381 w 837443"/>
                <a:gd name="connsiteY14" fmla="*/ 819893 h 839686"/>
                <a:gd name="connsiteX15" fmla="*/ 200914 w 837443"/>
                <a:gd name="connsiteY15" fmla="*/ 750361 h 839686"/>
                <a:gd name="connsiteX16" fmla="*/ 177149 w 837443"/>
                <a:gd name="connsiteY16" fmla="*/ 661521 h 839686"/>
                <a:gd name="connsiteX17" fmla="*/ 89233 w 837443"/>
                <a:gd name="connsiteY17" fmla="*/ 637708 h 839686"/>
                <a:gd name="connsiteX18" fmla="*/ 19748 w 837443"/>
                <a:gd name="connsiteY18" fmla="*/ 707098 h 839686"/>
                <a:gd name="connsiteX19" fmla="*/ 132380 w 837443"/>
                <a:gd name="connsiteY19" fmla="*/ 567966 h 839686"/>
                <a:gd name="connsiteX20" fmla="*/ 145278 w 837443"/>
                <a:gd name="connsiteY20" fmla="*/ 567271 h 839686"/>
                <a:gd name="connsiteX21" fmla="*/ 177492 w 837443"/>
                <a:gd name="connsiteY21" fmla="*/ 571567 h 839686"/>
                <a:gd name="connsiteX22" fmla="*/ 188160 w 837443"/>
                <a:gd name="connsiteY22" fmla="*/ 574482 h 839686"/>
                <a:gd name="connsiteX23" fmla="*/ 573513 w 837443"/>
                <a:gd name="connsiteY23" fmla="*/ 189129 h 839686"/>
                <a:gd name="connsiteX24" fmla="*/ 570360 w 837443"/>
                <a:gd name="connsiteY24" fmla="*/ 178299 h 839686"/>
                <a:gd name="connsiteX25" fmla="*/ 606783 w 837443"/>
                <a:gd name="connsiteY25" fmla="*/ 51997 h 839686"/>
                <a:gd name="connsiteX26" fmla="*/ 691880 w 837443"/>
                <a:gd name="connsiteY26" fmla="*/ 19050 h 839686"/>
                <a:gd name="connsiteX27" fmla="*/ 691880 w 837443"/>
                <a:gd name="connsiteY27" fmla="*/ 0 h 839686"/>
                <a:gd name="connsiteX28" fmla="*/ 546794 w 837443"/>
                <a:gd name="connsiteY28" fmla="*/ 144665 h 839686"/>
                <a:gd name="connsiteX29" fmla="*/ 552072 w 837443"/>
                <a:gd name="connsiteY29" fmla="*/ 183623 h 839686"/>
                <a:gd name="connsiteX30" fmla="*/ 182502 w 837443"/>
                <a:gd name="connsiteY30" fmla="*/ 553193 h 839686"/>
                <a:gd name="connsiteX31" fmla="*/ 145278 w 837443"/>
                <a:gd name="connsiteY31" fmla="*/ 548221 h 839686"/>
                <a:gd name="connsiteX32" fmla="*/ 0 w 837443"/>
                <a:gd name="connsiteY32" fmla="*/ 694198 h 839686"/>
                <a:gd name="connsiteX33" fmla="*/ 9147 w 837443"/>
                <a:gd name="connsiteY33" fmla="*/ 744646 h 839686"/>
                <a:gd name="connsiteX34" fmla="*/ 94872 w 837443"/>
                <a:gd name="connsiteY34" fmla="*/ 658921 h 839686"/>
                <a:gd name="connsiteX35" fmla="*/ 161547 w 837443"/>
                <a:gd name="connsiteY35" fmla="*/ 677018 h 839686"/>
                <a:gd name="connsiteX36" fmla="*/ 179644 w 837443"/>
                <a:gd name="connsiteY36" fmla="*/ 744646 h 839686"/>
                <a:gd name="connsiteX37" fmla="*/ 93919 w 837443"/>
                <a:gd name="connsiteY37" fmla="*/ 830371 h 839686"/>
                <a:gd name="connsiteX38" fmla="*/ 145564 w 837443"/>
                <a:gd name="connsiteY38" fmla="*/ 839686 h 839686"/>
                <a:gd name="connsiteX39" fmla="*/ 290650 w 837443"/>
                <a:gd name="connsiteY39" fmla="*/ 695021 h 839686"/>
                <a:gd name="connsiteX40" fmla="*/ 285372 w 837443"/>
                <a:gd name="connsiteY40" fmla="*/ 656063 h 839686"/>
                <a:gd name="connsiteX41" fmla="*/ 654942 w 837443"/>
                <a:gd name="connsiteY41" fmla="*/ 286493 h 839686"/>
                <a:gd name="connsiteX42" fmla="*/ 692165 w 837443"/>
                <a:gd name="connsiteY42" fmla="*/ 291465 h 839686"/>
                <a:gd name="connsiteX43" fmla="*/ 837443 w 837443"/>
                <a:gd name="connsiteY43" fmla="*/ 145488 h 839686"/>
                <a:gd name="connsiteX44" fmla="*/ 828297 w 837443"/>
                <a:gd name="connsiteY44" fmla="*/ 95041 h 839686"/>
                <a:gd name="connsiteX45" fmla="*/ 743524 w 837443"/>
                <a:gd name="connsiteY45" fmla="*/ 180766 h 839686"/>
                <a:gd name="connsiteX46" fmla="*/ 675897 w 837443"/>
                <a:gd name="connsiteY46" fmla="*/ 162668 h 839686"/>
                <a:gd name="connsiteX47" fmla="*/ 657799 w 837443"/>
                <a:gd name="connsiteY47" fmla="*/ 95041 h 839686"/>
                <a:gd name="connsiteX48" fmla="*/ 743524 w 837443"/>
                <a:gd name="connsiteY48" fmla="*/ 9316 h 839686"/>
                <a:gd name="connsiteX49" fmla="*/ 691880 w 837443"/>
                <a:gd name="connsiteY49" fmla="*/ 0 h 839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37443" h="839686">
                  <a:moveTo>
                    <a:pt x="691880" y="19050"/>
                  </a:moveTo>
                  <a:cubicBezTo>
                    <a:pt x="696617" y="19035"/>
                    <a:pt x="701352" y="19284"/>
                    <a:pt x="706062" y="19793"/>
                  </a:cubicBezTo>
                  <a:lnTo>
                    <a:pt x="636530" y="89326"/>
                  </a:lnTo>
                  <a:lnTo>
                    <a:pt x="660342" y="178203"/>
                  </a:lnTo>
                  <a:lnTo>
                    <a:pt x="749287" y="202016"/>
                  </a:lnTo>
                  <a:lnTo>
                    <a:pt x="817714" y="132817"/>
                  </a:lnTo>
                  <a:cubicBezTo>
                    <a:pt x="824912" y="202347"/>
                    <a:pt x="774380" y="264547"/>
                    <a:pt x="704850" y="271743"/>
                  </a:cubicBezTo>
                  <a:cubicBezTo>
                    <a:pt x="700635" y="272179"/>
                    <a:pt x="696402" y="272404"/>
                    <a:pt x="692165" y="272415"/>
                  </a:cubicBezTo>
                  <a:cubicBezTo>
                    <a:pt x="681285" y="272416"/>
                    <a:pt x="670452" y="270971"/>
                    <a:pt x="659952" y="268119"/>
                  </a:cubicBezTo>
                  <a:lnTo>
                    <a:pt x="649284" y="265205"/>
                  </a:lnTo>
                  <a:lnTo>
                    <a:pt x="263931" y="650558"/>
                  </a:lnTo>
                  <a:lnTo>
                    <a:pt x="267084" y="661388"/>
                  </a:lnTo>
                  <a:cubicBezTo>
                    <a:pt x="279928" y="706989"/>
                    <a:pt x="265814" y="755930"/>
                    <a:pt x="230660" y="787689"/>
                  </a:cubicBezTo>
                  <a:cubicBezTo>
                    <a:pt x="207385" y="808880"/>
                    <a:pt x="177041" y="820628"/>
                    <a:pt x="145564" y="820636"/>
                  </a:cubicBezTo>
                  <a:cubicBezTo>
                    <a:pt x="140826" y="820650"/>
                    <a:pt x="136091" y="820403"/>
                    <a:pt x="131381" y="819893"/>
                  </a:cubicBezTo>
                  <a:lnTo>
                    <a:pt x="200914" y="750361"/>
                  </a:lnTo>
                  <a:lnTo>
                    <a:pt x="177149" y="661521"/>
                  </a:lnTo>
                  <a:lnTo>
                    <a:pt x="89233" y="637708"/>
                  </a:lnTo>
                  <a:lnTo>
                    <a:pt x="19748" y="707098"/>
                  </a:lnTo>
                  <a:cubicBezTo>
                    <a:pt x="12430" y="637575"/>
                    <a:pt x="62858" y="575284"/>
                    <a:pt x="132380" y="567966"/>
                  </a:cubicBezTo>
                  <a:cubicBezTo>
                    <a:pt x="136666" y="567515"/>
                    <a:pt x="140970" y="567283"/>
                    <a:pt x="145278" y="567271"/>
                  </a:cubicBezTo>
                  <a:cubicBezTo>
                    <a:pt x="156158" y="567269"/>
                    <a:pt x="166991" y="568714"/>
                    <a:pt x="177492" y="571567"/>
                  </a:cubicBezTo>
                  <a:lnTo>
                    <a:pt x="188160" y="574482"/>
                  </a:lnTo>
                  <a:lnTo>
                    <a:pt x="573513" y="189129"/>
                  </a:lnTo>
                  <a:lnTo>
                    <a:pt x="570360" y="178299"/>
                  </a:lnTo>
                  <a:cubicBezTo>
                    <a:pt x="557515" y="132698"/>
                    <a:pt x="571629" y="83756"/>
                    <a:pt x="606783" y="51997"/>
                  </a:cubicBezTo>
                  <a:cubicBezTo>
                    <a:pt x="630059" y="30806"/>
                    <a:pt x="660402" y="19057"/>
                    <a:pt x="691880" y="19050"/>
                  </a:cubicBezTo>
                  <a:moveTo>
                    <a:pt x="691880" y="0"/>
                  </a:moveTo>
                  <a:cubicBezTo>
                    <a:pt x="611868" y="-116"/>
                    <a:pt x="546910" y="64652"/>
                    <a:pt x="546794" y="144665"/>
                  </a:cubicBezTo>
                  <a:cubicBezTo>
                    <a:pt x="546775" y="157830"/>
                    <a:pt x="548550" y="170937"/>
                    <a:pt x="552072" y="183623"/>
                  </a:cubicBezTo>
                  <a:lnTo>
                    <a:pt x="182502" y="553193"/>
                  </a:lnTo>
                  <a:cubicBezTo>
                    <a:pt x="170370" y="549889"/>
                    <a:pt x="157852" y="548216"/>
                    <a:pt x="145278" y="548221"/>
                  </a:cubicBezTo>
                  <a:cubicBezTo>
                    <a:pt x="64850" y="548414"/>
                    <a:pt x="-193" y="613770"/>
                    <a:pt x="0" y="694198"/>
                  </a:cubicBezTo>
                  <a:cubicBezTo>
                    <a:pt x="42" y="711422"/>
                    <a:pt x="3139" y="728503"/>
                    <a:pt x="9147" y="744646"/>
                  </a:cubicBezTo>
                  <a:lnTo>
                    <a:pt x="94872" y="658921"/>
                  </a:lnTo>
                  <a:lnTo>
                    <a:pt x="161547" y="677018"/>
                  </a:lnTo>
                  <a:lnTo>
                    <a:pt x="179644" y="744646"/>
                  </a:lnTo>
                  <a:lnTo>
                    <a:pt x="93919" y="830371"/>
                  </a:lnTo>
                  <a:cubicBezTo>
                    <a:pt x="110445" y="836516"/>
                    <a:pt x="127932" y="839671"/>
                    <a:pt x="145564" y="839686"/>
                  </a:cubicBezTo>
                  <a:cubicBezTo>
                    <a:pt x="225576" y="839802"/>
                    <a:pt x="290533" y="775034"/>
                    <a:pt x="290650" y="695021"/>
                  </a:cubicBezTo>
                  <a:cubicBezTo>
                    <a:pt x="290669" y="681856"/>
                    <a:pt x="288893" y="668749"/>
                    <a:pt x="285372" y="656063"/>
                  </a:cubicBezTo>
                  <a:lnTo>
                    <a:pt x="654942" y="286493"/>
                  </a:lnTo>
                  <a:cubicBezTo>
                    <a:pt x="667074" y="289797"/>
                    <a:pt x="679592" y="291470"/>
                    <a:pt x="692165" y="291465"/>
                  </a:cubicBezTo>
                  <a:cubicBezTo>
                    <a:pt x="772594" y="291272"/>
                    <a:pt x="837636" y="225916"/>
                    <a:pt x="837443" y="145488"/>
                  </a:cubicBezTo>
                  <a:cubicBezTo>
                    <a:pt x="837402" y="128264"/>
                    <a:pt x="834305" y="111184"/>
                    <a:pt x="828297" y="95041"/>
                  </a:cubicBezTo>
                  <a:lnTo>
                    <a:pt x="743524" y="180766"/>
                  </a:lnTo>
                  <a:lnTo>
                    <a:pt x="675897" y="162668"/>
                  </a:lnTo>
                  <a:lnTo>
                    <a:pt x="657799" y="95041"/>
                  </a:lnTo>
                  <a:lnTo>
                    <a:pt x="743524" y="9316"/>
                  </a:lnTo>
                  <a:cubicBezTo>
                    <a:pt x="726999" y="3169"/>
                    <a:pt x="709511" y="15"/>
                    <a:pt x="69188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  <a:effectLst>
              <a:outerShdw blurRad="127000" dist="50800" dir="5400000" algn="ctr" rotWithShape="0">
                <a:srgbClr val="000000">
                  <a:alpha val="50000"/>
                </a:srgbClr>
              </a:outerShdw>
            </a:effectLst>
          </p:spPr>
          <p:txBody>
            <a:bodyPr rtlCol="0" anchor="ctr"/>
            <a:lstStyle/>
            <a:p>
              <a:endParaRPr lang="en-CM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202269F-FDAF-A263-D514-112C49782724}"/>
              </a:ext>
            </a:extLst>
          </p:cNvPr>
          <p:cNvSpPr/>
          <p:nvPr/>
        </p:nvSpPr>
        <p:spPr>
          <a:xfrm>
            <a:off x="4983510" y="79975"/>
            <a:ext cx="2224980" cy="691764"/>
          </a:xfrm>
          <a:prstGeom prst="roundRect">
            <a:avLst/>
          </a:prstGeom>
          <a:solidFill>
            <a:srgbClr val="1D202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erpetua" panose="02020502060401020303" pitchFamily="18" charset="0"/>
              </a:rPr>
              <a:t>Table of </a:t>
            </a:r>
          </a:p>
          <a:p>
            <a:pPr algn="ctr"/>
            <a:r>
              <a:rPr lang="en-US" sz="2000" dirty="0">
                <a:latin typeface="Perpetua" panose="02020502060401020303" pitchFamily="18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06100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28000" decel="17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4AF3A-9F3B-3B0F-8A12-355EAF5F837E}"/>
              </a:ext>
            </a:extLst>
          </p:cNvPr>
          <p:cNvSpPr txBox="1"/>
          <p:nvPr/>
        </p:nvSpPr>
        <p:spPr>
          <a:xfrm>
            <a:off x="1021904" y="1225302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Home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D95E4-B97A-89B9-DB63-63D430B7784D}"/>
              </a:ext>
            </a:extLst>
          </p:cNvPr>
          <p:cNvSpPr txBox="1"/>
          <p:nvPr/>
        </p:nvSpPr>
        <p:spPr>
          <a:xfrm>
            <a:off x="1021904" y="1960712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Dashboard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929DB-9447-CA07-09D5-8BBEACCF75D3}"/>
              </a:ext>
            </a:extLst>
          </p:cNvPr>
          <p:cNvSpPr txBox="1"/>
          <p:nvPr/>
        </p:nvSpPr>
        <p:spPr>
          <a:xfrm>
            <a:off x="1021903" y="2692535"/>
            <a:ext cx="684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Login Page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ADMIN</a:t>
            </a:r>
          </a:p>
        </p:txBody>
      </p:sp>
    </p:spTree>
    <p:extLst>
      <p:ext uri="{BB962C8B-B14F-4D97-AF65-F5344CB8AC3E}">
        <p14:creationId xmlns:p14="http://schemas.microsoft.com/office/powerpoint/2010/main" val="105439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ADMIN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2813033" y="1104370"/>
            <a:ext cx="65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Dashboard</a:t>
            </a:r>
          </a:p>
        </p:txBody>
      </p:sp>
      <p:pic>
        <p:nvPicPr>
          <p:cNvPr id="3" name="Picture 2" descr="A screenshot of a network performance overview&#10;&#10;AI-generated content may be incorrect.">
            <a:extLst>
              <a:ext uri="{FF2B5EF4-FFF2-40B4-BE49-F238E27FC236}">
                <a16:creationId xmlns:a16="http://schemas.microsoft.com/office/drawing/2014/main" id="{CDD488E2-3178-85E4-19C6-5F3B90334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8642" y="1914161"/>
            <a:ext cx="2354717" cy="4483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38628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A4AF3A-9F3B-3B0F-8A12-355EAF5F837E}"/>
              </a:ext>
            </a:extLst>
          </p:cNvPr>
          <p:cNvSpPr txBox="1"/>
          <p:nvPr/>
        </p:nvSpPr>
        <p:spPr>
          <a:xfrm>
            <a:off x="1021904" y="1225302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Home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D95E4-B97A-89B9-DB63-63D430B7784D}"/>
              </a:ext>
            </a:extLst>
          </p:cNvPr>
          <p:cNvSpPr txBox="1"/>
          <p:nvPr/>
        </p:nvSpPr>
        <p:spPr>
          <a:xfrm>
            <a:off x="1021904" y="1960712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Dashboard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929DB-9447-CA07-09D5-8BBEACCF75D3}"/>
              </a:ext>
            </a:extLst>
          </p:cNvPr>
          <p:cNvSpPr txBox="1"/>
          <p:nvPr/>
        </p:nvSpPr>
        <p:spPr>
          <a:xfrm>
            <a:off x="1021903" y="2692535"/>
            <a:ext cx="684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Login Page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ADMIN</a:t>
            </a:r>
          </a:p>
        </p:txBody>
      </p:sp>
    </p:spTree>
    <p:extLst>
      <p:ext uri="{BB962C8B-B14F-4D97-AF65-F5344CB8AC3E}">
        <p14:creationId xmlns:p14="http://schemas.microsoft.com/office/powerpoint/2010/main" val="875734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ADMIN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2813033" y="1104370"/>
            <a:ext cx="65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 Login Page</a:t>
            </a:r>
          </a:p>
        </p:txBody>
      </p:sp>
      <p:pic>
        <p:nvPicPr>
          <p:cNvPr id="3" name="Picture 2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2A54BA66-804C-6651-8A91-D2DED05FE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352" y="1872420"/>
            <a:ext cx="2419296" cy="4559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762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5875" y="2525035"/>
            <a:ext cx="6880250" cy="1807931"/>
          </a:xfrm>
        </p:spPr>
        <p:txBody>
          <a:bodyPr>
            <a:noAutofit/>
          </a:bodyPr>
          <a:lstStyle/>
          <a:p>
            <a:pPr algn="ctr"/>
            <a:r>
              <a:rPr lang="en-CA" sz="66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3200" dirty="0">
                <a:solidFill>
                  <a:schemeClr val="bg1"/>
                </a:solidFill>
                <a:latin typeface="Perpetua" panose="02020502060401020303" pitchFamily="18" charset="0"/>
              </a:rPr>
              <a:t>SUBSCRIBER APPLICATION </a:t>
            </a:r>
            <a:endParaRPr lang="en-CA" sz="66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0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199" y="191014"/>
            <a:ext cx="5744029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SUBSCRIBER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25E3D8-4E7E-C357-F87B-AF4CBB763AD7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CD5C7C-2C00-AF8F-35BD-EE7460951923}"/>
              </a:ext>
            </a:extLst>
          </p:cNvPr>
          <p:cNvSpPr txBox="1"/>
          <p:nvPr/>
        </p:nvSpPr>
        <p:spPr>
          <a:xfrm>
            <a:off x="1021904" y="1225302"/>
            <a:ext cx="110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Home Screen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8EADE-D7EF-5618-9274-304EAFE28B27}"/>
              </a:ext>
            </a:extLst>
          </p:cNvPr>
          <p:cNvSpPr txBox="1"/>
          <p:nvPr/>
        </p:nvSpPr>
        <p:spPr>
          <a:xfrm>
            <a:off x="1021904" y="1960712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 Dashboard Screen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5101B-6F86-BCBF-6DC1-3736E7323D21}"/>
              </a:ext>
            </a:extLst>
          </p:cNvPr>
          <p:cNvSpPr txBox="1"/>
          <p:nvPr/>
        </p:nvSpPr>
        <p:spPr>
          <a:xfrm>
            <a:off x="1021903" y="2692535"/>
            <a:ext cx="961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Collection and User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59D0-B56B-A973-7570-E1E1B2FF4C61}"/>
              </a:ext>
            </a:extLst>
          </p:cNvPr>
          <p:cNvSpPr txBox="1"/>
          <p:nvPr/>
        </p:nvSpPr>
        <p:spPr>
          <a:xfrm>
            <a:off x="1021904" y="3427945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Settings and Privacy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D15C5-B390-F359-66D4-D6D138564E2E}"/>
              </a:ext>
            </a:extLst>
          </p:cNvPr>
          <p:cNvSpPr txBox="1"/>
          <p:nvPr/>
        </p:nvSpPr>
        <p:spPr>
          <a:xfrm>
            <a:off x="1021904" y="4161561"/>
            <a:ext cx="974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 View Logs and Feedback Screen</a:t>
            </a:r>
          </a:p>
        </p:txBody>
      </p:sp>
    </p:spTree>
    <p:extLst>
      <p:ext uri="{BB962C8B-B14F-4D97-AF65-F5344CB8AC3E}">
        <p14:creationId xmlns:p14="http://schemas.microsoft.com/office/powerpoint/2010/main" val="226624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2813033" y="1104370"/>
            <a:ext cx="6565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Home Screen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4450B-44E5-20DB-7E03-AA33DC8F18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14" y="1864687"/>
            <a:ext cx="2209933" cy="4576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6C10CC-2183-D382-FDD6-723EF59F88D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85" y="1861365"/>
            <a:ext cx="2197122" cy="4608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14FEC25-FB60-7704-EA00-BB687027F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Subscriber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29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Subscriber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25E3D8-4E7E-C357-F87B-AF4CBB763AD7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CD5C7C-2C00-AF8F-35BD-EE7460951923}"/>
              </a:ext>
            </a:extLst>
          </p:cNvPr>
          <p:cNvSpPr txBox="1"/>
          <p:nvPr/>
        </p:nvSpPr>
        <p:spPr>
          <a:xfrm>
            <a:off x="1021904" y="1225302"/>
            <a:ext cx="110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Home Screen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8EADE-D7EF-5618-9274-304EAFE28B27}"/>
              </a:ext>
            </a:extLst>
          </p:cNvPr>
          <p:cNvSpPr txBox="1"/>
          <p:nvPr/>
        </p:nvSpPr>
        <p:spPr>
          <a:xfrm>
            <a:off x="1021904" y="1960712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Dashboard Screen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5101B-6F86-BCBF-6DC1-3736E7323D21}"/>
              </a:ext>
            </a:extLst>
          </p:cNvPr>
          <p:cNvSpPr txBox="1"/>
          <p:nvPr/>
        </p:nvSpPr>
        <p:spPr>
          <a:xfrm>
            <a:off x="1021903" y="2692535"/>
            <a:ext cx="961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Collection and User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59D0-B56B-A973-7570-E1E1B2FF4C61}"/>
              </a:ext>
            </a:extLst>
          </p:cNvPr>
          <p:cNvSpPr txBox="1"/>
          <p:nvPr/>
        </p:nvSpPr>
        <p:spPr>
          <a:xfrm>
            <a:off x="1021904" y="3427945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Settings and Privacy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D15C5-B390-F359-66D4-D6D138564E2E}"/>
              </a:ext>
            </a:extLst>
          </p:cNvPr>
          <p:cNvSpPr txBox="1"/>
          <p:nvPr/>
        </p:nvSpPr>
        <p:spPr>
          <a:xfrm>
            <a:off x="1021904" y="4161561"/>
            <a:ext cx="974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View Logs and Feedback Screen</a:t>
            </a:r>
          </a:p>
        </p:txBody>
      </p:sp>
    </p:spTree>
    <p:extLst>
      <p:ext uri="{BB962C8B-B14F-4D97-AF65-F5344CB8AC3E}">
        <p14:creationId xmlns:p14="http://schemas.microsoft.com/office/powerpoint/2010/main" val="104919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2197545" y="1104370"/>
            <a:ext cx="779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Dashboard Screen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4E98F-E0D2-936E-A682-F38DCD295E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670" y="1872345"/>
            <a:ext cx="2300441" cy="45980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FB9BDD-C3F6-EC68-0F15-4BFED98D3F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73" y="1888977"/>
            <a:ext cx="2353768" cy="4545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7032935-FA72-88B3-8020-99F72F18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Subscriber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32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Subscriber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25E3D8-4E7E-C357-F87B-AF4CBB763AD7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CD5C7C-2C00-AF8F-35BD-EE7460951923}"/>
              </a:ext>
            </a:extLst>
          </p:cNvPr>
          <p:cNvSpPr txBox="1"/>
          <p:nvPr/>
        </p:nvSpPr>
        <p:spPr>
          <a:xfrm>
            <a:off x="1021904" y="1225302"/>
            <a:ext cx="110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Home Screen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8EADE-D7EF-5618-9274-304EAFE28B27}"/>
              </a:ext>
            </a:extLst>
          </p:cNvPr>
          <p:cNvSpPr txBox="1"/>
          <p:nvPr/>
        </p:nvSpPr>
        <p:spPr>
          <a:xfrm>
            <a:off x="1021904" y="1960712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Dashboard Screen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5101B-6F86-BCBF-6DC1-3736E7323D21}"/>
              </a:ext>
            </a:extLst>
          </p:cNvPr>
          <p:cNvSpPr txBox="1"/>
          <p:nvPr/>
        </p:nvSpPr>
        <p:spPr>
          <a:xfrm>
            <a:off x="1021903" y="2692535"/>
            <a:ext cx="961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Collection and User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59D0-B56B-A973-7570-E1E1B2FF4C61}"/>
              </a:ext>
            </a:extLst>
          </p:cNvPr>
          <p:cNvSpPr txBox="1"/>
          <p:nvPr/>
        </p:nvSpPr>
        <p:spPr>
          <a:xfrm>
            <a:off x="1021904" y="3427945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Settings and Privacy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D15C5-B390-F359-66D4-D6D138564E2E}"/>
              </a:ext>
            </a:extLst>
          </p:cNvPr>
          <p:cNvSpPr txBox="1"/>
          <p:nvPr/>
        </p:nvSpPr>
        <p:spPr>
          <a:xfrm>
            <a:off x="1021904" y="4161561"/>
            <a:ext cx="974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View Logs and Feedback Screen</a:t>
            </a:r>
          </a:p>
        </p:txBody>
      </p:sp>
    </p:spTree>
    <p:extLst>
      <p:ext uri="{BB962C8B-B14F-4D97-AF65-F5344CB8AC3E}">
        <p14:creationId xmlns:p14="http://schemas.microsoft.com/office/powerpoint/2010/main" val="337710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576" y="2350636"/>
            <a:ext cx="6162849" cy="2156729"/>
          </a:xfrm>
        </p:spPr>
        <p:txBody>
          <a:bodyPr>
            <a:noAutofit/>
          </a:bodyPr>
          <a:lstStyle/>
          <a:p>
            <a:pPr algn="ctr"/>
            <a:r>
              <a:rPr lang="en-CA" sz="6600" dirty="0">
                <a:solidFill>
                  <a:schemeClr val="bg1"/>
                </a:solidFill>
                <a:latin typeface="Perpetua" panose="02020502060401020303" pitchFamily="18" charset="0"/>
              </a:rPr>
              <a:t>SYSTEM ARCHITECTURE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9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1479088" y="1104370"/>
            <a:ext cx="9233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Collection and 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11F34-EEDA-34D8-9312-67F54509CE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2" y="1874213"/>
            <a:ext cx="2481942" cy="467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C5E76D-FD85-A69F-AB32-0EF71BF4F4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08" y="1843009"/>
            <a:ext cx="2481942" cy="4709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C50BB46-92BB-F5AB-9E72-32A34EAA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Subscriber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9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Subscriber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25E3D8-4E7E-C357-F87B-AF4CBB763AD7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CD5C7C-2C00-AF8F-35BD-EE7460951923}"/>
              </a:ext>
            </a:extLst>
          </p:cNvPr>
          <p:cNvSpPr txBox="1"/>
          <p:nvPr/>
        </p:nvSpPr>
        <p:spPr>
          <a:xfrm>
            <a:off x="1021904" y="1225302"/>
            <a:ext cx="110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Home Screen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8EADE-D7EF-5618-9274-304EAFE28B27}"/>
              </a:ext>
            </a:extLst>
          </p:cNvPr>
          <p:cNvSpPr txBox="1"/>
          <p:nvPr/>
        </p:nvSpPr>
        <p:spPr>
          <a:xfrm>
            <a:off x="1021904" y="1960712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Dashboard Screen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5101B-6F86-BCBF-6DC1-3736E7323D21}"/>
              </a:ext>
            </a:extLst>
          </p:cNvPr>
          <p:cNvSpPr txBox="1"/>
          <p:nvPr/>
        </p:nvSpPr>
        <p:spPr>
          <a:xfrm>
            <a:off x="1021903" y="2692535"/>
            <a:ext cx="961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Collection and User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59D0-B56B-A973-7570-E1E1B2FF4C61}"/>
              </a:ext>
            </a:extLst>
          </p:cNvPr>
          <p:cNvSpPr txBox="1"/>
          <p:nvPr/>
        </p:nvSpPr>
        <p:spPr>
          <a:xfrm>
            <a:off x="1021904" y="3427945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Settings and Privacy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D15C5-B390-F359-66D4-D6D138564E2E}"/>
              </a:ext>
            </a:extLst>
          </p:cNvPr>
          <p:cNvSpPr txBox="1"/>
          <p:nvPr/>
        </p:nvSpPr>
        <p:spPr>
          <a:xfrm>
            <a:off x="1021904" y="4161561"/>
            <a:ext cx="974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View Logs and Feedback Screen</a:t>
            </a:r>
          </a:p>
        </p:txBody>
      </p:sp>
    </p:spTree>
    <p:extLst>
      <p:ext uri="{BB962C8B-B14F-4D97-AF65-F5344CB8AC3E}">
        <p14:creationId xmlns:p14="http://schemas.microsoft.com/office/powerpoint/2010/main" val="172517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2059660" y="1104370"/>
            <a:ext cx="807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Settings and Privacy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CD68C-65D8-63AE-39ED-5254F3D09B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589" y="1831654"/>
            <a:ext cx="2654822" cy="46882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042C43A-37F4-FE7F-91E1-7860EE36F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Subscriber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05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Subscriber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25E3D8-4E7E-C357-F87B-AF4CBB763AD7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CD5C7C-2C00-AF8F-35BD-EE7460951923}"/>
              </a:ext>
            </a:extLst>
          </p:cNvPr>
          <p:cNvSpPr txBox="1"/>
          <p:nvPr/>
        </p:nvSpPr>
        <p:spPr>
          <a:xfrm>
            <a:off x="1021904" y="1225302"/>
            <a:ext cx="110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Home Screen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8EADE-D7EF-5618-9274-304EAFE28B27}"/>
              </a:ext>
            </a:extLst>
          </p:cNvPr>
          <p:cNvSpPr txBox="1"/>
          <p:nvPr/>
        </p:nvSpPr>
        <p:spPr>
          <a:xfrm>
            <a:off x="1021904" y="1960712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 Dashboard Screen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5101B-6F86-BCBF-6DC1-3736E7323D21}"/>
              </a:ext>
            </a:extLst>
          </p:cNvPr>
          <p:cNvSpPr txBox="1"/>
          <p:nvPr/>
        </p:nvSpPr>
        <p:spPr>
          <a:xfrm>
            <a:off x="1021903" y="2692535"/>
            <a:ext cx="961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Collection and User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59D0-B56B-A973-7570-E1E1B2FF4C61}"/>
              </a:ext>
            </a:extLst>
          </p:cNvPr>
          <p:cNvSpPr txBox="1"/>
          <p:nvPr/>
        </p:nvSpPr>
        <p:spPr>
          <a:xfrm>
            <a:off x="1021904" y="3427945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Settings and Privacy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9D15C5-B390-F359-66D4-D6D138564E2E}"/>
              </a:ext>
            </a:extLst>
          </p:cNvPr>
          <p:cNvSpPr txBox="1"/>
          <p:nvPr/>
        </p:nvSpPr>
        <p:spPr>
          <a:xfrm>
            <a:off x="1021904" y="4161561"/>
            <a:ext cx="9747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 View Logs and Feedback Screen</a:t>
            </a:r>
          </a:p>
        </p:txBody>
      </p:sp>
    </p:spTree>
    <p:extLst>
      <p:ext uri="{BB962C8B-B14F-4D97-AF65-F5344CB8AC3E}">
        <p14:creationId xmlns:p14="http://schemas.microsoft.com/office/powerpoint/2010/main" val="319348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2502345" y="1104370"/>
            <a:ext cx="718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View Logs and Feedback Screen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F83571-3C60-1910-9AFE-45601BB4FE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12288"/>
            <a:ext cx="2557145" cy="4530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6E2AE8-03FA-F53E-EC41-4040BC6C7F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96" y="1899857"/>
            <a:ext cx="2482765" cy="45233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8A424E8-015B-A005-20B0-5107D4D92BB1}"/>
              </a:ext>
            </a:extLst>
          </p:cNvPr>
          <p:cNvSpPr txBox="1">
            <a:spLocks/>
          </p:cNvSpPr>
          <p:nvPr/>
        </p:nvSpPr>
        <p:spPr>
          <a:xfrm>
            <a:off x="584200" y="191014"/>
            <a:ext cx="4394200" cy="5016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>
                <a:solidFill>
                  <a:schemeClr val="bg1"/>
                </a:solidFill>
                <a:latin typeface="Perpetua" panose="02020502060401020303" pitchFamily="18" charset="0"/>
              </a:rPr>
              <a:t>Subscriber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04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56929-A985-246B-E5EC-97FE1635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95FB-B744-7567-9135-95411475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45" y="2514817"/>
            <a:ext cx="6699311" cy="1828367"/>
          </a:xfrm>
        </p:spPr>
        <p:txBody>
          <a:bodyPr>
            <a:noAutofit/>
          </a:bodyPr>
          <a:lstStyle/>
          <a:p>
            <a:pPr algn="ctr"/>
            <a:r>
              <a:rPr lang="en-CA" sz="66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3200" dirty="0">
                <a:solidFill>
                  <a:schemeClr val="bg1"/>
                </a:solidFill>
                <a:latin typeface="Perpetua" panose="02020502060401020303" pitchFamily="18" charset="0"/>
              </a:rPr>
              <a:t>ADMINISTRATOR APPLICATION </a:t>
            </a:r>
            <a:endParaRPr lang="en-CA" sz="66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29DAD-A81E-4994-A377-537915388997}"/>
              </a:ext>
            </a:extLst>
          </p:cNvPr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406C34-6F0F-B119-4391-37FE65BF3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8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91014"/>
            <a:ext cx="60198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ADMINISTRATOR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25E3D8-4E7E-C357-F87B-AF4CBB763AD7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CD5C7C-2C00-AF8F-35BD-EE7460951923}"/>
              </a:ext>
            </a:extLst>
          </p:cNvPr>
          <p:cNvSpPr txBox="1"/>
          <p:nvPr/>
        </p:nvSpPr>
        <p:spPr>
          <a:xfrm>
            <a:off x="1021904" y="1225302"/>
            <a:ext cx="110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Login Screen and Password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8EADE-D7EF-5618-9274-304EAFE28B27}"/>
              </a:ext>
            </a:extLst>
          </p:cNvPr>
          <p:cNvSpPr txBox="1"/>
          <p:nvPr/>
        </p:nvSpPr>
        <p:spPr>
          <a:xfrm>
            <a:off x="1021904" y="1960712"/>
            <a:ext cx="1168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Administrative Dashboard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5101B-6F86-BCBF-6DC1-3736E7323D21}"/>
              </a:ext>
            </a:extLst>
          </p:cNvPr>
          <p:cNvSpPr txBox="1"/>
          <p:nvPr/>
        </p:nvSpPr>
        <p:spPr>
          <a:xfrm>
            <a:off x="1021902" y="2692535"/>
            <a:ext cx="1106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Management and Analysis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59D0-B56B-A973-7570-E1E1B2FF4C61}"/>
              </a:ext>
            </a:extLst>
          </p:cNvPr>
          <p:cNvSpPr txBox="1"/>
          <p:nvPr/>
        </p:nvSpPr>
        <p:spPr>
          <a:xfrm>
            <a:off x="1021904" y="3427945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Export and Reporting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298129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1527398" y="1104370"/>
            <a:ext cx="91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Login Screen and Password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CF8BD-E0FC-2F26-491C-B2B7391B5A9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81" y="2031408"/>
            <a:ext cx="2638605" cy="4389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4A2F4A-36F3-584D-ECA3-348E34684A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49" y="2007913"/>
            <a:ext cx="2638605" cy="4389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0562104-3DEB-6815-2BCA-43018C7420B8}"/>
              </a:ext>
            </a:extLst>
          </p:cNvPr>
          <p:cNvSpPr txBox="1">
            <a:spLocks/>
          </p:cNvSpPr>
          <p:nvPr/>
        </p:nvSpPr>
        <p:spPr>
          <a:xfrm>
            <a:off x="584200" y="191014"/>
            <a:ext cx="6019800" cy="5016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>
                <a:solidFill>
                  <a:schemeClr val="bg1"/>
                </a:solidFill>
                <a:latin typeface="Perpetua" panose="02020502060401020303" pitchFamily="18" charset="0"/>
              </a:rPr>
              <a:t>ADMINISTRATOR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687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25E3D8-4E7E-C357-F87B-AF4CBB763AD7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CD5C7C-2C00-AF8F-35BD-EE7460951923}"/>
              </a:ext>
            </a:extLst>
          </p:cNvPr>
          <p:cNvSpPr txBox="1"/>
          <p:nvPr/>
        </p:nvSpPr>
        <p:spPr>
          <a:xfrm>
            <a:off x="1021904" y="1225302"/>
            <a:ext cx="110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Login Screen and Password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8EADE-D7EF-5618-9274-304EAFE28B27}"/>
              </a:ext>
            </a:extLst>
          </p:cNvPr>
          <p:cNvSpPr txBox="1"/>
          <p:nvPr/>
        </p:nvSpPr>
        <p:spPr>
          <a:xfrm>
            <a:off x="1021904" y="1960712"/>
            <a:ext cx="1168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Administrative Dashboard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5101B-6F86-BCBF-6DC1-3736E7323D21}"/>
              </a:ext>
            </a:extLst>
          </p:cNvPr>
          <p:cNvSpPr txBox="1"/>
          <p:nvPr/>
        </p:nvSpPr>
        <p:spPr>
          <a:xfrm>
            <a:off x="1021902" y="2692535"/>
            <a:ext cx="1106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Management and Analysis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59D0-B56B-A973-7570-E1E1B2FF4C61}"/>
              </a:ext>
            </a:extLst>
          </p:cNvPr>
          <p:cNvSpPr txBox="1"/>
          <p:nvPr/>
        </p:nvSpPr>
        <p:spPr>
          <a:xfrm>
            <a:off x="1021904" y="3427945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Export and Reporting Capabilities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4A94E71-4AD3-ACAE-E7FC-2AD2F7C65225}"/>
              </a:ext>
            </a:extLst>
          </p:cNvPr>
          <p:cNvSpPr txBox="1">
            <a:spLocks/>
          </p:cNvSpPr>
          <p:nvPr/>
        </p:nvSpPr>
        <p:spPr>
          <a:xfrm>
            <a:off x="584200" y="191014"/>
            <a:ext cx="6019800" cy="5016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>
                <a:solidFill>
                  <a:schemeClr val="bg1"/>
                </a:solidFill>
                <a:latin typeface="Perpetua" panose="02020502060401020303" pitchFamily="18" charset="0"/>
              </a:rPr>
              <a:t>ADMINISTRATOR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355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1527398" y="1104370"/>
            <a:ext cx="91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Administrative Dashboard 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80923-2717-D423-554B-95E86243C2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24" y="1957037"/>
            <a:ext cx="2610633" cy="46787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AB5E70-BFB7-0CF6-5752-E147BC6105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516" y="1971379"/>
            <a:ext cx="2610634" cy="4670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1FD8BA6-9E97-C85B-1E69-260195E9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1014"/>
            <a:ext cx="60198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ADMINISTRATOR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80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085" y="253558"/>
            <a:ext cx="4440875" cy="43913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SYSTEM ARCHITECTURE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62F012-D971-40C9-83AF-482606E133D3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F80B98-4E28-7946-86EC-C3704CD9DDED}"/>
              </a:ext>
            </a:extLst>
          </p:cNvPr>
          <p:cNvSpPr txBox="1"/>
          <p:nvPr/>
        </p:nvSpPr>
        <p:spPr>
          <a:xfrm>
            <a:off x="1021904" y="1225302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Overall System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28C66-AA08-4E3D-7DDE-BFAEFDA1242C}"/>
              </a:ext>
            </a:extLst>
          </p:cNvPr>
          <p:cNvSpPr txBox="1"/>
          <p:nvPr/>
        </p:nvSpPr>
        <p:spPr>
          <a:xfrm>
            <a:off x="1021904" y="2338081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Design Philosophy</a:t>
            </a:r>
          </a:p>
        </p:txBody>
      </p:sp>
    </p:spTree>
    <p:extLst>
      <p:ext uri="{BB962C8B-B14F-4D97-AF65-F5344CB8AC3E}">
        <p14:creationId xmlns:p14="http://schemas.microsoft.com/office/powerpoint/2010/main" val="2408532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1527398" y="1104370"/>
            <a:ext cx="9137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Administrative Dashboard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0A8174-631C-D1F1-7E09-7C3DEBCF0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882839"/>
            <a:ext cx="2510790" cy="4638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FF362C44-147B-75F6-8316-7434A14B33C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52" y="1875677"/>
            <a:ext cx="2527478" cy="4687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717A2D-5A6E-9007-9E40-225C84DA9107}"/>
              </a:ext>
            </a:extLst>
          </p:cNvPr>
          <p:cNvSpPr txBox="1">
            <a:spLocks/>
          </p:cNvSpPr>
          <p:nvPr/>
        </p:nvSpPr>
        <p:spPr>
          <a:xfrm>
            <a:off x="584200" y="191014"/>
            <a:ext cx="6019800" cy="5016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>
                <a:solidFill>
                  <a:schemeClr val="bg1"/>
                </a:solidFill>
                <a:latin typeface="Perpetua" panose="02020502060401020303" pitchFamily="18" charset="0"/>
              </a:rPr>
              <a:t>ADMINISTRATOR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6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Administrator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25E3D8-4E7E-C357-F87B-AF4CBB763AD7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CD5C7C-2C00-AF8F-35BD-EE7460951923}"/>
              </a:ext>
            </a:extLst>
          </p:cNvPr>
          <p:cNvSpPr txBox="1"/>
          <p:nvPr/>
        </p:nvSpPr>
        <p:spPr>
          <a:xfrm>
            <a:off x="1021904" y="1225302"/>
            <a:ext cx="110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Login Screen and Password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8EADE-D7EF-5618-9274-304EAFE28B27}"/>
              </a:ext>
            </a:extLst>
          </p:cNvPr>
          <p:cNvSpPr txBox="1"/>
          <p:nvPr/>
        </p:nvSpPr>
        <p:spPr>
          <a:xfrm>
            <a:off x="1021904" y="1960712"/>
            <a:ext cx="1168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Administrative Dashboard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5101B-6F86-BCBF-6DC1-3736E7323D21}"/>
              </a:ext>
            </a:extLst>
          </p:cNvPr>
          <p:cNvSpPr txBox="1"/>
          <p:nvPr/>
        </p:nvSpPr>
        <p:spPr>
          <a:xfrm>
            <a:off x="1021902" y="2692535"/>
            <a:ext cx="1106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Management and Analysis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59D0-B56B-A973-7570-E1E1B2FF4C61}"/>
              </a:ext>
            </a:extLst>
          </p:cNvPr>
          <p:cNvSpPr txBox="1"/>
          <p:nvPr/>
        </p:nvSpPr>
        <p:spPr>
          <a:xfrm>
            <a:off x="1021904" y="3427945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Export and Reporting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2501861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925624" y="1104370"/>
            <a:ext cx="1034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Management and Analysis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A7887-075B-32EC-A3A7-1DD4B7CC4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Administrator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04878-143A-E5D1-BBD1-CC23B5AA95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47" y="1999693"/>
            <a:ext cx="2394289" cy="4448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6ECC48-3393-4BD9-E798-3CB82FAEB3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1938092"/>
            <a:ext cx="2462212" cy="4500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628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925624" y="1104370"/>
            <a:ext cx="1034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Management and Analysis Interface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A7887-075B-32EC-A3A7-1DD4B7CC4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Administrator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C833F-E979-898D-5736-0CBAF39FC9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15" y="1890997"/>
            <a:ext cx="2303971" cy="46659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249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Administrator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25E3D8-4E7E-C357-F87B-AF4CBB763AD7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0CD5C7C-2C00-AF8F-35BD-EE7460951923}"/>
              </a:ext>
            </a:extLst>
          </p:cNvPr>
          <p:cNvSpPr txBox="1"/>
          <p:nvPr/>
        </p:nvSpPr>
        <p:spPr>
          <a:xfrm>
            <a:off x="1021904" y="1225302"/>
            <a:ext cx="11068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Login Screen and Password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C8EADE-D7EF-5618-9274-304EAFE28B27}"/>
              </a:ext>
            </a:extLst>
          </p:cNvPr>
          <p:cNvSpPr txBox="1"/>
          <p:nvPr/>
        </p:nvSpPr>
        <p:spPr>
          <a:xfrm>
            <a:off x="1021904" y="1960712"/>
            <a:ext cx="1168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Administrative Dashboard 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5101B-6F86-BCBF-6DC1-3736E7323D21}"/>
              </a:ext>
            </a:extLst>
          </p:cNvPr>
          <p:cNvSpPr txBox="1"/>
          <p:nvPr/>
        </p:nvSpPr>
        <p:spPr>
          <a:xfrm>
            <a:off x="1021902" y="2692535"/>
            <a:ext cx="11068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Feedback Management and Analysis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859D0-B56B-A973-7570-E1E1B2FF4C61}"/>
              </a:ext>
            </a:extLst>
          </p:cNvPr>
          <p:cNvSpPr txBox="1"/>
          <p:nvPr/>
        </p:nvSpPr>
        <p:spPr>
          <a:xfrm>
            <a:off x="1021904" y="3427945"/>
            <a:ext cx="918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Export and Reporting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344385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89E6E9C-A395-2641-9E88-901CD7CF9C5C}"/>
              </a:ext>
            </a:extLst>
          </p:cNvPr>
          <p:cNvSpPr txBox="1"/>
          <p:nvPr/>
        </p:nvSpPr>
        <p:spPr>
          <a:xfrm>
            <a:off x="925624" y="1104370"/>
            <a:ext cx="10340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Export and Reporting Capabilities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A7887-075B-32EC-A3A7-1DD4B7CC4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1014"/>
            <a:ext cx="4394200" cy="50168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Implementation </a:t>
            </a:r>
            <a:r>
              <a:rPr lang="en-CA" sz="1800" dirty="0">
                <a:solidFill>
                  <a:schemeClr val="bg1"/>
                </a:solidFill>
                <a:latin typeface="Perpetua" panose="02020502060401020303" pitchFamily="18" charset="0"/>
              </a:rPr>
              <a:t>Administrator Application </a:t>
            </a:r>
            <a:endParaRPr lang="en-CA" sz="2400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5D1B2D-4DE1-6EDC-6241-A32A682E3F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406" y="1927161"/>
            <a:ext cx="2389188" cy="45585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92826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56929-A985-246B-E5EC-97FE1635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95FB-B744-7567-9135-95411475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726" y="1933842"/>
            <a:ext cx="6862548" cy="2990316"/>
          </a:xfrm>
        </p:spPr>
        <p:txBody>
          <a:bodyPr>
            <a:noAutofit/>
          </a:bodyPr>
          <a:lstStyle/>
          <a:p>
            <a:pPr algn="ctr"/>
            <a:r>
              <a:rPr lang="en-CA" sz="6600" dirty="0">
                <a:solidFill>
                  <a:schemeClr val="bg1"/>
                </a:solidFill>
                <a:latin typeface="Perpetua" panose="02020502060401020303" pitchFamily="18" charset="0"/>
              </a:rPr>
              <a:t>FUTURE ENHANCEMENT &amp; CONCLUTION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29DAD-A81E-4994-A377-537915388997}"/>
              </a:ext>
            </a:extLst>
          </p:cNvPr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406C34-6F0F-B119-4391-37FE65BF3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6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656929-A985-246B-E5EC-97FE1635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195FB-B744-7567-9135-95411475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363" y="2302236"/>
            <a:ext cx="9527274" cy="2253529"/>
          </a:xfrm>
        </p:spPr>
        <p:txBody>
          <a:bodyPr>
            <a:noAutofit/>
          </a:bodyPr>
          <a:lstStyle/>
          <a:p>
            <a:pPr algn="ctr"/>
            <a:r>
              <a:rPr lang="en-CA" sz="6600" dirty="0">
                <a:solidFill>
                  <a:schemeClr val="bg1"/>
                </a:solidFill>
                <a:latin typeface="Perpetua" panose="02020502060401020303" pitchFamily="18" charset="0"/>
              </a:rPr>
              <a:t>FUTURE ENHANCEMENT &amp; CONCLUTION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29DAD-A81E-4994-A377-537915388997}"/>
              </a:ext>
            </a:extLst>
          </p:cNvPr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406C34-6F0F-B119-4391-37FE65BF32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10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085" y="253558"/>
            <a:ext cx="4440875" cy="43913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SYSTEM ARCHITECTURE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62F012-D971-40C9-83AF-482606E133D3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F80B98-4E28-7946-86EC-C3704CD9DDED}"/>
              </a:ext>
            </a:extLst>
          </p:cNvPr>
          <p:cNvSpPr txBox="1"/>
          <p:nvPr/>
        </p:nvSpPr>
        <p:spPr>
          <a:xfrm>
            <a:off x="485085" y="1076148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Overall System Design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428C04-F1FB-4BC8-27DF-309187E3D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916827"/>
            <a:ext cx="4614492" cy="461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96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085" y="253558"/>
            <a:ext cx="4440875" cy="43913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SYSTEM ARCHITECTURE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62F012-D971-40C9-83AF-482606E133D3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F80B98-4E28-7946-86EC-C3704CD9DDED}"/>
              </a:ext>
            </a:extLst>
          </p:cNvPr>
          <p:cNvSpPr txBox="1"/>
          <p:nvPr/>
        </p:nvSpPr>
        <p:spPr>
          <a:xfrm>
            <a:off x="1021904" y="1225302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Overall System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828C66-AA08-4E3D-7DDE-BFAEFDA1242C}"/>
              </a:ext>
            </a:extLst>
          </p:cNvPr>
          <p:cNvSpPr txBox="1"/>
          <p:nvPr/>
        </p:nvSpPr>
        <p:spPr>
          <a:xfrm>
            <a:off x="1021904" y="2338081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Design Philosophy</a:t>
            </a:r>
          </a:p>
        </p:txBody>
      </p:sp>
    </p:spTree>
    <p:extLst>
      <p:ext uri="{BB962C8B-B14F-4D97-AF65-F5344CB8AC3E}">
        <p14:creationId xmlns:p14="http://schemas.microsoft.com/office/powerpoint/2010/main" val="2701645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085" y="253558"/>
            <a:ext cx="4440875" cy="439132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SYSTEM ARCHITECTURE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62F012-D971-40C9-83AF-482606E133D3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5F80B98-4E28-7946-86EC-C3704CD9DDED}"/>
              </a:ext>
            </a:extLst>
          </p:cNvPr>
          <p:cNvSpPr txBox="1"/>
          <p:nvPr/>
        </p:nvSpPr>
        <p:spPr>
          <a:xfrm>
            <a:off x="485086" y="949999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Design Philosophy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23C23-AD23-673E-2BC0-BAE929DBDEEF}"/>
              </a:ext>
            </a:extLst>
          </p:cNvPr>
          <p:cNvSpPr txBox="1"/>
          <p:nvPr/>
        </p:nvSpPr>
        <p:spPr>
          <a:xfrm>
            <a:off x="485085" y="1824135"/>
            <a:ext cx="72403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Progressive Disclosure and Visual Hierarchy </a:t>
            </a:r>
            <a:br>
              <a:rPr lang="en-US" sz="2400" dirty="0">
                <a:solidFill>
                  <a:schemeClr val="bg1"/>
                </a:solidFill>
                <a:latin typeface="Century Schoolbook" panose="02040604050505020304" pitchFamily="18" charset="0"/>
              </a:rPr>
            </a:br>
            <a:endParaRPr lang="en-US" sz="24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Visual Language and </a:t>
            </a:r>
            <a:r>
              <a:rPr lang="en-US" sz="2400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Colour</a:t>
            </a:r>
            <a:r>
              <a:rPr lang="en-US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 Psychology </a:t>
            </a:r>
            <a:br>
              <a:rPr lang="en-US" sz="2400" dirty="0">
                <a:solidFill>
                  <a:schemeClr val="bg1"/>
                </a:solidFill>
                <a:latin typeface="Century Schoolbook" panose="02040604050505020304" pitchFamily="18" charset="0"/>
              </a:rPr>
            </a:br>
            <a:endParaRPr lang="en-US" sz="24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Accessibility and Inclusiveness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Century Schoolbook" panose="02040604050505020304" pitchFamily="18" charset="0"/>
              </a:rPr>
              <a:t>Consistency Through a Shared Design System </a:t>
            </a:r>
          </a:p>
        </p:txBody>
      </p:sp>
    </p:spTree>
    <p:extLst>
      <p:ext uri="{BB962C8B-B14F-4D97-AF65-F5344CB8AC3E}">
        <p14:creationId xmlns:p14="http://schemas.microsoft.com/office/powerpoint/2010/main" val="82241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9350" y="2868562"/>
            <a:ext cx="5513300" cy="1120877"/>
          </a:xfrm>
        </p:spPr>
        <p:txBody>
          <a:bodyPr>
            <a:noAutofit/>
          </a:bodyPr>
          <a:lstStyle/>
          <a:p>
            <a:pPr algn="ctr"/>
            <a:r>
              <a:rPr lang="en-CA" sz="66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05D9F1-C702-4712-B55F-53D00737A5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127425"/>
            <a:ext cx="2115457" cy="518953"/>
          </a:xfrm>
        </p:spPr>
        <p:txBody>
          <a:bodyPr>
            <a:noAutofit/>
          </a:bodyPr>
          <a:lstStyle/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FIGMA DESIGN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1919536" y="7101408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3">
            <a:hlinkClick r:id="" action="ppaction://media"/>
            <a:extLst>
              <a:ext uri="{FF2B5EF4-FFF2-40B4-BE49-F238E27FC236}">
                <a16:creationId xmlns:a16="http://schemas.microsoft.com/office/drawing/2014/main" id="{4AA4D8CC-7A81-7564-FAED-BBC21A622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7626" y="6397626"/>
            <a:ext cx="244475" cy="2444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6F5B04-B594-8866-8B18-26F26224B349}"/>
              </a:ext>
            </a:extLst>
          </p:cNvPr>
          <p:cNvCxnSpPr>
            <a:cxnSpLocks/>
          </p:cNvCxnSpPr>
          <p:nvPr/>
        </p:nvCxnSpPr>
        <p:spPr>
          <a:xfrm>
            <a:off x="584200" y="692696"/>
            <a:ext cx="9616256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DD95E4-B97A-89B9-DB63-63D430B7784D}"/>
              </a:ext>
            </a:extLst>
          </p:cNvPr>
          <p:cNvSpPr txBox="1"/>
          <p:nvPr/>
        </p:nvSpPr>
        <p:spPr>
          <a:xfrm>
            <a:off x="1021904" y="1142563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Dashboard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929DB-9447-CA07-09D5-8BBEACCF75D3}"/>
              </a:ext>
            </a:extLst>
          </p:cNvPr>
          <p:cNvSpPr txBox="1"/>
          <p:nvPr/>
        </p:nvSpPr>
        <p:spPr>
          <a:xfrm>
            <a:off x="1021903" y="1874386"/>
            <a:ext cx="684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Data Logs (Subscriber View)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CC6373-B939-3BDF-6B38-E5938FD4C1DA}"/>
              </a:ext>
            </a:extLst>
          </p:cNvPr>
          <p:cNvSpPr txBox="1"/>
          <p:nvPr/>
        </p:nvSpPr>
        <p:spPr>
          <a:xfrm>
            <a:off x="1021904" y="2609796"/>
            <a:ext cx="5526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Home Page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B982E0-D121-7314-25F7-28C82CC5D762}"/>
              </a:ext>
            </a:extLst>
          </p:cNvPr>
          <p:cNvSpPr txBox="1"/>
          <p:nvPr/>
        </p:nvSpPr>
        <p:spPr>
          <a:xfrm>
            <a:off x="1021904" y="3343412"/>
            <a:ext cx="6844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Subscriber Settings Page 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4057190-5EE3-E940-EBE9-DF00B3325158}"/>
              </a:ext>
            </a:extLst>
          </p:cNvPr>
          <p:cNvSpPr txBox="1">
            <a:spLocks/>
          </p:cNvSpPr>
          <p:nvPr/>
        </p:nvSpPr>
        <p:spPr>
          <a:xfrm>
            <a:off x="2543629" y="127424"/>
            <a:ext cx="2115457" cy="5189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400" dirty="0">
                <a:solidFill>
                  <a:schemeClr val="bg1"/>
                </a:solidFill>
                <a:latin typeface="Perpetua" panose="02020502060401020303" pitchFamily="18" charset="0"/>
              </a:rPr>
              <a:t>- SUBSCRIBER</a:t>
            </a:r>
          </a:p>
        </p:txBody>
      </p:sp>
    </p:spTree>
    <p:extLst>
      <p:ext uri="{BB962C8B-B14F-4D97-AF65-F5344CB8AC3E}">
        <p14:creationId xmlns:p14="http://schemas.microsoft.com/office/powerpoint/2010/main" val="113576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593</Words>
  <Application>Microsoft Office PowerPoint</Application>
  <PresentationFormat>Widescreen</PresentationFormat>
  <Paragraphs>211</Paragraphs>
  <Slides>47</Slides>
  <Notes>45</Notes>
  <HiddenSlides>0</HiddenSlides>
  <MMClips>43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Century Schoolbook</vt:lpstr>
      <vt:lpstr>Perpetua</vt:lpstr>
      <vt:lpstr>Wingdings</vt:lpstr>
      <vt:lpstr>Office Theme</vt:lpstr>
      <vt:lpstr>PowerPoint Presentation</vt:lpstr>
      <vt:lpstr>PowerPoint Presentation</vt:lpstr>
      <vt:lpstr>SYSTEM ARCHITECTURE</vt:lpstr>
      <vt:lpstr>SYSTEM ARCHITECTURE</vt:lpstr>
      <vt:lpstr>SYSTEM ARCHITECTURE</vt:lpstr>
      <vt:lpstr>SYSTEM ARCHITECTURE</vt:lpstr>
      <vt:lpstr>SYSTEM ARCHITECTURE</vt:lpstr>
      <vt:lpstr>FIGMA DESIGN</vt:lpstr>
      <vt:lpstr>FIGMA DESIGN</vt:lpstr>
      <vt:lpstr>FIGMA DESIGN</vt:lpstr>
      <vt:lpstr>FIGMA DESIGN</vt:lpstr>
      <vt:lpstr>FIGMA DESIGN</vt:lpstr>
      <vt:lpstr>FIGMA DESIGN</vt:lpstr>
      <vt:lpstr>FIGMA DESIGN</vt:lpstr>
      <vt:lpstr>FIGMA DESIGN</vt:lpstr>
      <vt:lpstr>FIGMA DESIGN</vt:lpstr>
      <vt:lpstr>FIGMA DESIGN</vt:lpstr>
      <vt:lpstr>FIGMA DESIGN</vt:lpstr>
      <vt:lpstr>FIGMA DESIGN</vt:lpstr>
      <vt:lpstr>FIGMA DESIGN</vt:lpstr>
      <vt:lpstr>FIGMA DESIGN</vt:lpstr>
      <vt:lpstr>FIGMA DESIGN</vt:lpstr>
      <vt:lpstr>FIGMA DESIGN</vt:lpstr>
      <vt:lpstr>IMPLEMENTATION SUBSCRIBER APPLICATION </vt:lpstr>
      <vt:lpstr>IMPLEMENTATION SUBSCRIBER APPLICATION </vt:lpstr>
      <vt:lpstr>Implementation Subscriber Application </vt:lpstr>
      <vt:lpstr>Implementation Subscriber Application </vt:lpstr>
      <vt:lpstr>Implementation Subscriber Application </vt:lpstr>
      <vt:lpstr>Implementation Subscriber Application </vt:lpstr>
      <vt:lpstr>Implementation Subscriber Application </vt:lpstr>
      <vt:lpstr>Implementation Subscriber Application </vt:lpstr>
      <vt:lpstr>Implementation Subscriber Application </vt:lpstr>
      <vt:lpstr>Implementation Subscriber Application </vt:lpstr>
      <vt:lpstr>PowerPoint Presentation</vt:lpstr>
      <vt:lpstr>IMPLEMENTATION ADMINISTRATOR APPLICATION </vt:lpstr>
      <vt:lpstr>IMPLEMENTATION ADMINISTRATOR APPLICATION </vt:lpstr>
      <vt:lpstr>PowerPoint Presentation</vt:lpstr>
      <vt:lpstr>PowerPoint Presentation</vt:lpstr>
      <vt:lpstr>IMPLEMENTATION ADMINISTRATOR APPLICATION </vt:lpstr>
      <vt:lpstr>PowerPoint Presentation</vt:lpstr>
      <vt:lpstr>Implementation Administrator Application </vt:lpstr>
      <vt:lpstr>Implementation Administrator Application </vt:lpstr>
      <vt:lpstr>Implementation Administrator Application </vt:lpstr>
      <vt:lpstr>Implementation Administrator Application </vt:lpstr>
      <vt:lpstr>Implementation Administrator Application </vt:lpstr>
      <vt:lpstr>FUTURE ENHANCEMENT &amp; CONCLUTION</vt:lpstr>
      <vt:lpstr>FUTURE ENHANCEMENT &amp; CONCLUTION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Nougoua Iledegarde</dc:creator>
  <cp:lastModifiedBy>Nougoua Iledegarde</cp:lastModifiedBy>
  <cp:revision>5</cp:revision>
  <dcterms:created xsi:type="dcterms:W3CDTF">2025-06-03T00:01:47Z</dcterms:created>
  <dcterms:modified xsi:type="dcterms:W3CDTF">2025-06-03T11:12:15Z</dcterms:modified>
</cp:coreProperties>
</file>